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78.xml"/>
  <Override ContentType="application/vnd.openxmlformats-officedocument.presentationml.notesSlide+xml" PartName="/ppt/notesSlides/notesSlide79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Master+xml" PartName="/ppt/slideMasters/slideMaster4.xml"/>
  <Override ContentType="application/vnd.openxmlformats-officedocument.presentationml.slideMaster+xml" PartName="/ppt/slideMasters/slideMaster7.xml"/>
  <Override ContentType="application/vnd.openxmlformats-officedocument.presentationml.slideMaster+xml" PartName="/ppt/slideMasters/slideMaster6.xml"/>
  <Override ContentType="application/vnd.openxmlformats-officedocument.presentationml.slideMaster+xml" PartName="/ppt/slideMasters/slideMaster5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78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79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7.xml"/>
  <Override ContentType="application/vnd.openxmlformats-officedocument.theme+xml" PartName="/ppt/theme/theme6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theme+xml" PartName="/ppt/theme/theme5.xml"/>
  <Override ContentType="application/vnd.openxmlformats-officedocument.theme+xml" PartName="/ppt/theme/theme8.xml"/>
  <Override ContentType="application/vnd.openxmlformats-officedocument.theme+xml" PartName="/ppt/theme/theme9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715" r:id="rId4"/>
    <p:sldMasterId id="2147483716" r:id="rId5"/>
    <p:sldMasterId id="2147483717" r:id="rId6"/>
    <p:sldMasterId id="2147483718" r:id="rId7"/>
    <p:sldMasterId id="2147483719" r:id="rId8"/>
    <p:sldMasterId id="2147483720" r:id="rId9"/>
    <p:sldMasterId id="2147483721" r:id="rId10"/>
    <p:sldMasterId id="2147483722" r:id="rId11"/>
  </p:sldMasterIdLst>
  <p:notesMasterIdLst>
    <p:notesMasterId r:id="rId12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  <p:sldId id="277" r:id="rId34"/>
    <p:sldId id="278" r:id="rId35"/>
    <p:sldId id="279" r:id="rId36"/>
    <p:sldId id="280" r:id="rId37"/>
    <p:sldId id="281" r:id="rId38"/>
    <p:sldId id="282" r:id="rId39"/>
    <p:sldId id="283" r:id="rId40"/>
    <p:sldId id="284" r:id="rId41"/>
    <p:sldId id="285" r:id="rId42"/>
    <p:sldId id="286" r:id="rId43"/>
    <p:sldId id="287" r:id="rId44"/>
    <p:sldId id="288" r:id="rId45"/>
    <p:sldId id="289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297" r:id="rId54"/>
    <p:sldId id="298" r:id="rId55"/>
    <p:sldId id="299" r:id="rId56"/>
    <p:sldId id="300" r:id="rId57"/>
    <p:sldId id="301" r:id="rId58"/>
    <p:sldId id="302" r:id="rId59"/>
    <p:sldId id="303" r:id="rId60"/>
    <p:sldId id="304" r:id="rId61"/>
    <p:sldId id="305" r:id="rId62"/>
    <p:sldId id="306" r:id="rId63"/>
    <p:sldId id="307" r:id="rId64"/>
    <p:sldId id="308" r:id="rId65"/>
    <p:sldId id="309" r:id="rId66"/>
    <p:sldId id="310" r:id="rId67"/>
    <p:sldId id="311" r:id="rId68"/>
    <p:sldId id="312" r:id="rId69"/>
    <p:sldId id="313" r:id="rId70"/>
    <p:sldId id="314" r:id="rId71"/>
    <p:sldId id="315" r:id="rId72"/>
    <p:sldId id="316" r:id="rId73"/>
    <p:sldId id="317" r:id="rId74"/>
    <p:sldId id="318" r:id="rId75"/>
    <p:sldId id="319" r:id="rId76"/>
    <p:sldId id="320" r:id="rId77"/>
    <p:sldId id="321" r:id="rId78"/>
    <p:sldId id="322" r:id="rId79"/>
    <p:sldId id="323" r:id="rId80"/>
    <p:sldId id="324" r:id="rId81"/>
    <p:sldId id="325" r:id="rId82"/>
    <p:sldId id="326" r:id="rId83"/>
    <p:sldId id="327" r:id="rId84"/>
    <p:sldId id="328" r:id="rId85"/>
    <p:sldId id="329" r:id="rId86"/>
    <p:sldId id="330" r:id="rId87"/>
    <p:sldId id="331" r:id="rId88"/>
    <p:sldId id="332" r:id="rId89"/>
    <p:sldId id="333" r:id="rId90"/>
    <p:sldId id="334" r:id="rId91"/>
  </p:sldIdLst>
  <p:sldSz cy="6858000" cx="9144000"/>
  <p:notesSz cx="6858000" cy="9144000"/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tableStyles.xml><?xml version="1.0" encoding="utf-8"?>
<a:tblStyleLst xmlns:a="http://schemas.openxmlformats.org/drawingml/2006/main" xmlns:r="http://schemas.openxmlformats.org/officeDocument/2006/relationships" def="{E1729A02-565A-4EEC-93E9-DD418A70F30D}">
  <a:tblStyle styleId="{E1729A02-565A-4EEC-93E9-DD418A70F30D}" styleName="Table_0">
    <a:wholeTbl>
      <a:tcTxStyle b="off" i="off"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  <a:fill>
          <a:solidFill>
            <a:srgbClr val="EFF3F9"/>
          </a:solidFill>
        </a:fill>
      </a:tcStyle>
    </a:wholeTbl>
    <a:band1H>
      <a:tcStyle>
        <a:fill>
          <a:solidFill>
            <a:srgbClr val="DBE5F1"/>
          </a:solidFill>
        </a:fill>
      </a:tcStyle>
    </a:band1H>
    <a:band1V>
      <a:tcStyle>
        <a:fill>
          <a:solidFill>
            <a:srgbClr val="DBE5F1"/>
          </a:solidFill>
        </a:fill>
      </a:tcStyle>
    </a:band1V>
    <a:lastCol>
      <a:tcTxStyle b="on" i="off"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bottom>
        </a:tcBdr>
        <a:fill>
          <a:solidFill>
            <a:schemeClr val="accent1"/>
          </a:solidFill>
        </a:fill>
      </a:tcStyle>
    </a:firstRow>
  </a:tblStyle>
  <a:tblStyle styleId="{CA647470-9FE3-419C-8D0C-7AB761DFB342}" styleName="Table_1">
    <a:wholeTbl>
      <a:tcTxStyle b="off" i="off"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  <a:fill>
          <a:solidFill>
            <a:srgbClr val="EFF3F9"/>
          </a:solidFill>
        </a:fill>
      </a:tcStyle>
    </a:wholeTbl>
    <a:band1H>
      <a:tcStyle>
        <a:fill>
          <a:solidFill>
            <a:srgbClr val="DBE5F1"/>
          </a:solidFill>
        </a:fill>
      </a:tcStyle>
    </a:band1H>
    <a:band1V>
      <a:tcStyle>
        <a:fill>
          <a:solidFill>
            <a:srgbClr val="DBE5F1"/>
          </a:solidFill>
        </a:fill>
      </a:tcStyle>
    </a:band1V>
    <a:lastCol>
      <a:tcTxStyle b="on" i="off"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bottom>
        </a:tcBdr>
        <a:fill>
          <a:solidFill>
            <a:schemeClr val="accent1"/>
          </a:solidFill>
        </a:fill>
      </a:tcStyle>
    </a:firstRow>
  </a:tblStyle>
  <a:tblStyle styleId="{C2B8A6B0-A9D9-462C-A196-532281078438}" styleName="Table_2">
    <a:wholeTbl>
      <a:tcTxStyle b="off" i="off"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  <a:fill>
          <a:solidFill>
            <a:srgbClr val="EFF3F9"/>
          </a:solidFill>
        </a:fill>
      </a:tcStyle>
    </a:wholeTbl>
    <a:band1H>
      <a:tcStyle>
        <a:fill>
          <a:solidFill>
            <a:srgbClr val="DBE5F1"/>
          </a:solidFill>
        </a:fill>
      </a:tcStyle>
    </a:band1H>
    <a:band1V>
      <a:tcStyle>
        <a:fill>
          <a:solidFill>
            <a:srgbClr val="DBE5F1"/>
          </a:solidFill>
        </a:fill>
      </a:tcStyle>
    </a:band1V>
    <a:lastCol>
      <a:tcTxStyle b="on" i="off"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top>
        </a:tcBdr>
        <a:fill>
          <a:solidFill>
            <a:schemeClr val="accent1"/>
          </a:solidFill>
        </a:fill>
      </a:tcStyle>
    </a:lastRow>
    <a:firstRow>
      <a:tcTxStyle b="on" i="off"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28.xml"/><Relationship Id="rId84" Type="http://schemas.openxmlformats.org/officeDocument/2006/relationships/slide" Target="slides/slide72.xml"/><Relationship Id="rId83" Type="http://schemas.openxmlformats.org/officeDocument/2006/relationships/slide" Target="slides/slide71.xml"/><Relationship Id="rId42" Type="http://schemas.openxmlformats.org/officeDocument/2006/relationships/slide" Target="slides/slide30.xml"/><Relationship Id="rId86" Type="http://schemas.openxmlformats.org/officeDocument/2006/relationships/slide" Target="slides/slide74.xml"/><Relationship Id="rId41" Type="http://schemas.openxmlformats.org/officeDocument/2006/relationships/slide" Target="slides/slide29.xml"/><Relationship Id="rId85" Type="http://schemas.openxmlformats.org/officeDocument/2006/relationships/slide" Target="slides/slide73.xml"/><Relationship Id="rId44" Type="http://schemas.openxmlformats.org/officeDocument/2006/relationships/slide" Target="slides/slide32.xml"/><Relationship Id="rId88" Type="http://schemas.openxmlformats.org/officeDocument/2006/relationships/slide" Target="slides/slide76.xml"/><Relationship Id="rId43" Type="http://schemas.openxmlformats.org/officeDocument/2006/relationships/slide" Target="slides/slide31.xml"/><Relationship Id="rId87" Type="http://schemas.openxmlformats.org/officeDocument/2006/relationships/slide" Target="slides/slide75.xml"/><Relationship Id="rId46" Type="http://schemas.openxmlformats.org/officeDocument/2006/relationships/slide" Target="slides/slide34.xml"/><Relationship Id="rId45" Type="http://schemas.openxmlformats.org/officeDocument/2006/relationships/slide" Target="slides/slide33.xml"/><Relationship Id="rId89" Type="http://schemas.openxmlformats.org/officeDocument/2006/relationships/slide" Target="slides/slide77.xml"/><Relationship Id="rId80" Type="http://schemas.openxmlformats.org/officeDocument/2006/relationships/slide" Target="slides/slide68.xml"/><Relationship Id="rId82" Type="http://schemas.openxmlformats.org/officeDocument/2006/relationships/slide" Target="slides/slide70.xml"/><Relationship Id="rId81" Type="http://schemas.openxmlformats.org/officeDocument/2006/relationships/slide" Target="slides/slide6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48" Type="http://schemas.openxmlformats.org/officeDocument/2006/relationships/slide" Target="slides/slide36.xml"/><Relationship Id="rId47" Type="http://schemas.openxmlformats.org/officeDocument/2006/relationships/slide" Target="slides/slide35.xml"/><Relationship Id="rId49" Type="http://schemas.openxmlformats.org/officeDocument/2006/relationships/slide" Target="slides/slide3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slideMaster" Target="slideMasters/slideMaster4.xml"/><Relationship Id="rId8" Type="http://schemas.openxmlformats.org/officeDocument/2006/relationships/slideMaster" Target="slideMasters/slideMaster5.xml"/><Relationship Id="rId73" Type="http://schemas.openxmlformats.org/officeDocument/2006/relationships/slide" Target="slides/slide61.xml"/><Relationship Id="rId72" Type="http://schemas.openxmlformats.org/officeDocument/2006/relationships/slide" Target="slides/slide60.xml"/><Relationship Id="rId31" Type="http://schemas.openxmlformats.org/officeDocument/2006/relationships/slide" Target="slides/slide19.xml"/><Relationship Id="rId75" Type="http://schemas.openxmlformats.org/officeDocument/2006/relationships/slide" Target="slides/slide63.xml"/><Relationship Id="rId30" Type="http://schemas.openxmlformats.org/officeDocument/2006/relationships/slide" Target="slides/slide18.xml"/><Relationship Id="rId74" Type="http://schemas.openxmlformats.org/officeDocument/2006/relationships/slide" Target="slides/slide62.xml"/><Relationship Id="rId33" Type="http://schemas.openxmlformats.org/officeDocument/2006/relationships/slide" Target="slides/slide21.xml"/><Relationship Id="rId77" Type="http://schemas.openxmlformats.org/officeDocument/2006/relationships/slide" Target="slides/slide65.xml"/><Relationship Id="rId32" Type="http://schemas.openxmlformats.org/officeDocument/2006/relationships/slide" Target="slides/slide20.xml"/><Relationship Id="rId76" Type="http://schemas.openxmlformats.org/officeDocument/2006/relationships/slide" Target="slides/slide64.xml"/><Relationship Id="rId35" Type="http://schemas.openxmlformats.org/officeDocument/2006/relationships/slide" Target="slides/slide23.xml"/><Relationship Id="rId79" Type="http://schemas.openxmlformats.org/officeDocument/2006/relationships/slide" Target="slides/slide67.xml"/><Relationship Id="rId34" Type="http://schemas.openxmlformats.org/officeDocument/2006/relationships/slide" Target="slides/slide22.xml"/><Relationship Id="rId78" Type="http://schemas.openxmlformats.org/officeDocument/2006/relationships/slide" Target="slides/slide66.xml"/><Relationship Id="rId71" Type="http://schemas.openxmlformats.org/officeDocument/2006/relationships/slide" Target="slides/slide59.xml"/><Relationship Id="rId70" Type="http://schemas.openxmlformats.org/officeDocument/2006/relationships/slide" Target="slides/slide58.xml"/><Relationship Id="rId37" Type="http://schemas.openxmlformats.org/officeDocument/2006/relationships/slide" Target="slides/slide25.xml"/><Relationship Id="rId36" Type="http://schemas.openxmlformats.org/officeDocument/2006/relationships/slide" Target="slides/slide24.xml"/><Relationship Id="rId39" Type="http://schemas.openxmlformats.org/officeDocument/2006/relationships/slide" Target="slides/slide27.xml"/><Relationship Id="rId38" Type="http://schemas.openxmlformats.org/officeDocument/2006/relationships/slide" Target="slides/slide26.xml"/><Relationship Id="rId62" Type="http://schemas.openxmlformats.org/officeDocument/2006/relationships/slide" Target="slides/slide50.xml"/><Relationship Id="rId61" Type="http://schemas.openxmlformats.org/officeDocument/2006/relationships/slide" Target="slides/slide49.xml"/><Relationship Id="rId20" Type="http://schemas.openxmlformats.org/officeDocument/2006/relationships/slide" Target="slides/slide8.xml"/><Relationship Id="rId64" Type="http://schemas.openxmlformats.org/officeDocument/2006/relationships/slide" Target="slides/slide52.xml"/><Relationship Id="rId63" Type="http://schemas.openxmlformats.org/officeDocument/2006/relationships/slide" Target="slides/slide51.xml"/><Relationship Id="rId22" Type="http://schemas.openxmlformats.org/officeDocument/2006/relationships/slide" Target="slides/slide10.xml"/><Relationship Id="rId66" Type="http://schemas.openxmlformats.org/officeDocument/2006/relationships/slide" Target="slides/slide54.xml"/><Relationship Id="rId21" Type="http://schemas.openxmlformats.org/officeDocument/2006/relationships/slide" Target="slides/slide9.xml"/><Relationship Id="rId65" Type="http://schemas.openxmlformats.org/officeDocument/2006/relationships/slide" Target="slides/slide53.xml"/><Relationship Id="rId24" Type="http://schemas.openxmlformats.org/officeDocument/2006/relationships/slide" Target="slides/slide12.xml"/><Relationship Id="rId68" Type="http://schemas.openxmlformats.org/officeDocument/2006/relationships/slide" Target="slides/slide56.xml"/><Relationship Id="rId23" Type="http://schemas.openxmlformats.org/officeDocument/2006/relationships/slide" Target="slides/slide11.xml"/><Relationship Id="rId67" Type="http://schemas.openxmlformats.org/officeDocument/2006/relationships/slide" Target="slides/slide55.xml"/><Relationship Id="rId60" Type="http://schemas.openxmlformats.org/officeDocument/2006/relationships/slide" Target="slides/slide48.xml"/><Relationship Id="rId26" Type="http://schemas.openxmlformats.org/officeDocument/2006/relationships/slide" Target="slides/slide14.xml"/><Relationship Id="rId25" Type="http://schemas.openxmlformats.org/officeDocument/2006/relationships/slide" Target="slides/slide13.xml"/><Relationship Id="rId69" Type="http://schemas.openxmlformats.org/officeDocument/2006/relationships/slide" Target="slides/slide57.xml"/><Relationship Id="rId28" Type="http://schemas.openxmlformats.org/officeDocument/2006/relationships/slide" Target="slides/slide16.xml"/><Relationship Id="rId27" Type="http://schemas.openxmlformats.org/officeDocument/2006/relationships/slide" Target="slides/slide15.xml"/><Relationship Id="rId29" Type="http://schemas.openxmlformats.org/officeDocument/2006/relationships/slide" Target="slides/slide17.xml"/><Relationship Id="rId51" Type="http://schemas.openxmlformats.org/officeDocument/2006/relationships/slide" Target="slides/slide39.xml"/><Relationship Id="rId50" Type="http://schemas.openxmlformats.org/officeDocument/2006/relationships/slide" Target="slides/slide38.xml"/><Relationship Id="rId53" Type="http://schemas.openxmlformats.org/officeDocument/2006/relationships/slide" Target="slides/slide41.xml"/><Relationship Id="rId52" Type="http://schemas.openxmlformats.org/officeDocument/2006/relationships/slide" Target="slides/slide40.xml"/><Relationship Id="rId11" Type="http://schemas.openxmlformats.org/officeDocument/2006/relationships/slideMaster" Target="slideMasters/slideMaster8.xml"/><Relationship Id="rId55" Type="http://schemas.openxmlformats.org/officeDocument/2006/relationships/slide" Target="slides/slide43.xml"/><Relationship Id="rId10" Type="http://schemas.openxmlformats.org/officeDocument/2006/relationships/slideMaster" Target="slideMasters/slideMaster7.xml"/><Relationship Id="rId54" Type="http://schemas.openxmlformats.org/officeDocument/2006/relationships/slide" Target="slides/slide42.xml"/><Relationship Id="rId13" Type="http://schemas.openxmlformats.org/officeDocument/2006/relationships/slide" Target="slides/slide1.xml"/><Relationship Id="rId57" Type="http://schemas.openxmlformats.org/officeDocument/2006/relationships/slide" Target="slides/slide45.xml"/><Relationship Id="rId12" Type="http://schemas.openxmlformats.org/officeDocument/2006/relationships/notesMaster" Target="notesMasters/notesMaster1.xml"/><Relationship Id="rId56" Type="http://schemas.openxmlformats.org/officeDocument/2006/relationships/slide" Target="slides/slide44.xml"/><Relationship Id="rId91" Type="http://schemas.openxmlformats.org/officeDocument/2006/relationships/slide" Target="slides/slide79.xml"/><Relationship Id="rId90" Type="http://schemas.openxmlformats.org/officeDocument/2006/relationships/slide" Target="slides/slide78.xml"/><Relationship Id="rId15" Type="http://schemas.openxmlformats.org/officeDocument/2006/relationships/slide" Target="slides/slide3.xml"/><Relationship Id="rId59" Type="http://schemas.openxmlformats.org/officeDocument/2006/relationships/slide" Target="slides/slide47.xml"/><Relationship Id="rId14" Type="http://schemas.openxmlformats.org/officeDocument/2006/relationships/slide" Target="slides/slide2.xml"/><Relationship Id="rId58" Type="http://schemas.openxmlformats.org/officeDocument/2006/relationships/slide" Target="slides/slide46.xml"/><Relationship Id="rId17" Type="http://schemas.openxmlformats.org/officeDocument/2006/relationships/slide" Target="slides/slide5.xml"/><Relationship Id="rId16" Type="http://schemas.openxmlformats.org/officeDocument/2006/relationships/slide" Target="slides/slide4.xml"/><Relationship Id="rId19" Type="http://schemas.openxmlformats.org/officeDocument/2006/relationships/slide" Target="slides/slide7.xml"/><Relationship Id="rId18" Type="http://schemas.openxmlformats.org/officeDocument/2006/relationships/slide" Target="slides/slide6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 txBox="1"/>
          <p:nvPr>
            <p:ph idx="2" type="hdr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2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3" name="Shape 3"/>
          <p:cNvSpPr txBox="1"/>
          <p:nvPr>
            <p:ph idx="10" type="dt"/>
          </p:nvPr>
        </p:nvSpPr>
        <p:spPr>
          <a:xfrm>
            <a:off x="388620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r">
              <a:spcBef>
                <a:spcPts val="0"/>
              </a:spcBef>
              <a:defRPr b="0" baseline="0" i="0" sz="12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4" name="Shape 4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5" name="Shape 5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6" name="Shape 6"/>
          <p:cNvSpPr txBox="1"/>
          <p:nvPr>
            <p:ph idx="11" type="ftr"/>
          </p:nvPr>
        </p:nvSpPr>
        <p:spPr>
          <a:xfrm>
            <a:off x="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200" u="none" cap="none" strike="noStrike"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200" u="none" cap="none" strike="noStrike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1" marL="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2" marL="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3" marL="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4" marL="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5" marL="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6" marL="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7" marL="0" marR="0" rtl="0" algn="l">
              <a:spcBef>
                <a:spcPts val="0"/>
              </a:spcBef>
            </a:pPr>
            <a:r>
              <a:t/>
            </a:r>
            <a:endParaRPr/>
          </a:p>
          <a:p>
            <a:pPr indent="0" lvl="8" marL="0" marR="0" rtl="0" algn="l">
              <a:spcBef>
                <a:spcPts val="0"/>
              </a:spcBef>
            </a:pPr>
            <a:r>
              <a:t/>
            </a:r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://en.wikipedia.org/wiki/Nebular_hypothesis#cite_note-Woolfson1993-6" TargetMode="Externa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8" name="Shape 14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247" name="Shape 247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30000" i="0" lang="pt-BR" sz="1800" u="none" cap="none" strike="noStrike"/>
              <a:t>12:0.3</a:t>
            </a:r>
            <a:r>
              <a:rPr b="0" baseline="0" i="0" lang="pt-BR" sz="1800" u="none" cap="none" strike="noStrike"/>
              <a:t> </a:t>
            </a:r>
          </a:p>
        </p:txBody>
      </p:sp>
      <p:sp>
        <p:nvSpPr>
          <p:cNvPr id="248" name="Shape 248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pt-BR"/>
              <a:t>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54" name="Shape 25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261" name="Shape 261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30000" i="0" lang="pt-BR" sz="1800" u="none" cap="none" strike="noStrike"/>
              <a:t>12.1.3</a:t>
            </a:r>
            <a:r>
              <a:rPr b="0" baseline="0" i="0" lang="pt-BR" sz="1800" u="none" cap="none" strike="noStrike"/>
              <a:t> </a:t>
            </a:r>
          </a:p>
        </p:txBody>
      </p:sp>
      <p:sp>
        <p:nvSpPr>
          <p:cNvPr id="262" name="Shape 262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pt-BR"/>
              <a:t> 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1" name="Shape 36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7" name="Shape 41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8" name="Shape 44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Shape 458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9" name="Shape 45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3" name="Shape 47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3" name="Shape 48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565" name="Shape 565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b="0" baseline="30000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15:2.9</a:t>
            </a:r>
            <a:r>
              <a:rPr b="0" baseline="0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566" name="Shape 566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pt-BR"/>
              <a:t>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9" name="Shape 16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Shape 572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3" name="Shape 57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Shape 581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82" name="Shape 58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Shape 589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0" name="Shape 59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Shape 597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98" name="Shape 59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03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Shape 604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5" name="Shape 60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hape 61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614" name="Shape 614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pt-BR" sz="1800" u="none" cap="none" strike="noStrike"/>
              <a:t>Urantia – 8 g</a:t>
            </a:r>
            <a:r>
              <a:rPr b="0" baseline="-25000" i="0" lang="pt-BR" sz="1800" u="none" cap="none" strike="noStrike"/>
              <a:t> </a:t>
            </a:r>
            <a:r>
              <a:rPr b="0" baseline="0" i="0" lang="pt-BR" sz="1800" u="none" cap="none" strike="noStrike"/>
              <a:t>§ 5</a:t>
            </a:r>
          </a:p>
        </p:txBody>
      </p:sp>
      <p:sp>
        <p:nvSpPr>
          <p:cNvPr id="615" name="Shape 615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pt-BR"/>
              <a:t> 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Shape 625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6" name="Shape 62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Shape 631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32" name="Shape 63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Shape 63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640" name="Shape 640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30000" i="0" lang="pt-BR" sz="1200" u="none" cap="none" strike="noStrike"/>
              <a:t>14:1.9</a:t>
            </a:r>
            <a:r>
              <a:rPr b="0" baseline="0" i="0" lang="pt-BR" sz="1200" u="none" cap="none" strike="noStrike"/>
              <a:t> </a:t>
            </a:r>
          </a:p>
        </p:txBody>
      </p:sp>
      <p:sp>
        <p:nvSpPr>
          <p:cNvPr id="641" name="Shape 641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pt-BR"/>
              <a:t> 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Shape 64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649" name="Shape 649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30000" i="0" lang="pt-BR" sz="1200" u="none" cap="none" strike="noStrike">
                <a:latin typeface="Calibri"/>
                <a:ea typeface="Calibri"/>
                <a:cs typeface="Calibri"/>
                <a:sym typeface="Calibri"/>
              </a:rPr>
              <a:t>14:2.1;</a:t>
            </a:r>
            <a:r>
              <a:rPr b="0" baseline="0" i="0" lang="pt-BR" sz="1200" u="none" cap="none" strike="noStrike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baseline="30000" i="0" lang="pt-BR" sz="1200" u="none" cap="none" strike="noStrike">
                <a:latin typeface="Calibri"/>
                <a:ea typeface="Calibri"/>
                <a:cs typeface="Calibri"/>
                <a:sym typeface="Calibri"/>
              </a:rPr>
              <a:t>14:2.3</a:t>
            </a:r>
            <a:r>
              <a:rPr b="0" baseline="0" i="0" lang="pt-BR" sz="1200" u="none" cap="none" strike="noStrike"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650" name="Shape 650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pt-BR"/>
              <a:t>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176" name="Shape 176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pt-BR" sz="1800" u="none" cap="none" strike="noStrike"/>
              <a:t>Constelação de Cepheus</a:t>
            </a:r>
          </a:p>
        </p:txBody>
      </p:sp>
      <p:sp>
        <p:nvSpPr>
          <p:cNvPr id="177" name="Shape 177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pt-BR"/>
              <a:t> 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56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Shape 65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658" name="Shape 658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30000" i="0" lang="pt-BR" sz="1200" u="none" cap="none" strike="noStrike">
                <a:latin typeface="Calibri"/>
                <a:ea typeface="Calibri"/>
                <a:cs typeface="Calibri"/>
                <a:sym typeface="Calibri"/>
              </a:rPr>
              <a:t>14:2.4</a:t>
            </a:r>
            <a:r>
              <a:rPr b="0" baseline="0" i="0" lang="pt-BR" sz="1200" u="none" cap="none" strike="noStrike">
                <a:latin typeface="Calibri"/>
                <a:ea typeface="Calibri"/>
                <a:cs typeface="Calibri"/>
                <a:sym typeface="Calibri"/>
              </a:rPr>
              <a:t> ; </a:t>
            </a:r>
            <a:r>
              <a:rPr b="0" baseline="30000" i="0" lang="pt-BR" sz="1200" u="none" cap="none" strike="noStrike">
                <a:latin typeface="Calibri"/>
                <a:ea typeface="Calibri"/>
                <a:cs typeface="Calibri"/>
                <a:sym typeface="Calibri"/>
              </a:rPr>
              <a:t>14:4.12</a:t>
            </a:r>
          </a:p>
        </p:txBody>
      </p:sp>
      <p:sp>
        <p:nvSpPr>
          <p:cNvPr id="659" name="Shape 659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pt-BR"/>
              <a:t> 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Shape 802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pt-BR"/>
              <a:t> </a:t>
            </a:r>
          </a:p>
        </p:txBody>
      </p:sp>
      <p:sp>
        <p:nvSpPr>
          <p:cNvPr id="803" name="Shape 80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04" name="Shape 804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Shape 814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5" name="Shape 81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Shape 82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9" name="Shape 829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pt-BR" sz="1800" u="none" cap="none" strike="noStrike">
                <a:latin typeface="Times New Roman"/>
                <a:ea typeface="Times New Roman"/>
                <a:cs typeface="Times New Roman"/>
                <a:sym typeface="Times New Roman"/>
              </a:rPr>
              <a:t>7 Esfera do Pai – contem os segredos da outorga e missão dos Ajustadores, dos segredos das encarnações dos Filhos Divinos, morada dos 7 Espíritos Mestres e mistérios da Reflexividade</a:t>
            </a:r>
          </a:p>
          <a:p>
            <a:pPr indent="0" lvl="0" marL="0" marR="0" rt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b="0" baseline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Esferas do Espirito - São ocupados pelos  Sete Espíritos Mestres que presidem os destinos dos sete superuniversos. Doc 13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0" name="Shape 830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pt-BR"/>
              <a:t> 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Shape 845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6" name="Shape 84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54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Shape 85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856" name="Shape 856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30000" i="0" lang="pt-BR" sz="1200" u="none" cap="none" strike="noStrike"/>
              <a:t>12:1.12</a:t>
            </a:r>
            <a:r>
              <a:rPr b="0" baseline="0" i="0" lang="pt-BR" sz="1200" u="none" cap="none" strike="noStrike"/>
              <a:t>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330"/>
              </a:spcBef>
              <a:spcAft>
                <a:spcPts val="0"/>
              </a:spcAft>
              <a:buSzPct val="25000"/>
              <a:buFont typeface="Calibri"/>
              <a:buNone/>
            </a:pPr>
            <a:r>
              <a:rPr b="0" baseline="0" i="1" lang="pt-BR" sz="1100" u="none" cap="none" strike="noStrike">
                <a:latin typeface="Calibri"/>
                <a:ea typeface="Calibri"/>
                <a:cs typeface="Calibri"/>
                <a:sym typeface="Calibri"/>
              </a:rPr>
              <a:t>Astronomy</a:t>
            </a:r>
            <a:r>
              <a:rPr b="0" baseline="0" i="0" lang="pt-BR" sz="1100" u="none" cap="none" strike="noStrike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baseline="0" i="0" lang="pt-BR" sz="1100" u="none" cap="none" strike="noStrike"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b="0" baseline="0" i="0" lang="pt-BR" sz="1100" u="none" cap="none" strike="noStrike">
                <a:latin typeface="Calibri"/>
                <a:ea typeface="Calibri"/>
                <a:cs typeface="Calibri"/>
                <a:sym typeface="Calibri"/>
              </a:rPr>
              <a:t>A diffuse mass of interstellar dust or gas or both, visible as luminous patches or areas of darkness depending on the way the mass absorbs or reflects incident radiation.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100" u="none" cap="none" strike="noStrike"/>
          </a:p>
          <a:p>
            <a:pPr>
              <a:spcBef>
                <a:spcPts val="0"/>
              </a:spcBef>
              <a:buNone/>
            </a:pPr>
            <a:r>
              <a:rPr b="1" baseline="0" i="0" lang="pt-BR" sz="1100" u="none" cap="none" strike="noStrike"/>
              <a:t>Hipótese nebular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pt-BR" sz="1100" u="none" cap="none" strike="noStrike"/>
              <a:t>Modelo teórico que procura explicar a formação da Terra como ocorrendo ao mesmo tempo que a dos outros planetas do Sistema Solar. O modelo teórico atualmente mais aceite baseia-se na hipótese nebular formulada no século XVIII e reformulada no século XX pelo filósofo alemão Carlos Weizracker.</a:t>
            </a:r>
            <a:br>
              <a:rPr b="0" baseline="0" i="0" lang="pt-BR" sz="1100" u="none" cap="none" strike="noStrike"/>
            </a:br>
            <a:r>
              <a:rPr b="0" baseline="0" i="0" lang="pt-BR" sz="1100" u="none" cap="none" strike="noStrike"/>
              <a:t>Segundo este modelo, uma grande nebulosa constituída essencialmente por hidrogénio e hélio e contendo poeiras cósmicas metálicas e rochosas, devido à velocidade a que teria girado sobre si mesma, foi-se tornando cada vez mais compacta.</a:t>
            </a:r>
            <a:br>
              <a:rPr b="0" baseline="0" i="0" lang="pt-BR" sz="1100" u="none" cap="none" strike="noStrike"/>
            </a:br>
            <a:r>
              <a:rPr b="0" baseline="0" i="0" lang="pt-BR" sz="1100" u="none" cap="none" strike="noStrike"/>
              <a:t>A parte central da nebulosa, com cerca de 99,9% da matéria, teria originado um protossol que em seguida teria dado origem ao Sol. A matéria do disco da nebulosa teria originado protoplanetas e proto-satélites que por sua vez teriam originado os planetas e os satélites. Um desses planetas teria sido a Terra.</a:t>
            </a:r>
            <a:r>
              <a:rPr b="0" baseline="30000" i="0" lang="pt-BR" sz="11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6]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/>
          </a:p>
        </p:txBody>
      </p:sp>
      <p:sp>
        <p:nvSpPr>
          <p:cNvPr id="857" name="Shape 857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pt-BR"/>
              <a:t> 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Shape 862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63" name="Shape 86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Shape 870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71" name="Shape 87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Shape 88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881" name="Shape 881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30000" i="0" lang="pt-BR" sz="1200" u="none" cap="none" strike="noStrike">
                <a:solidFill>
                  <a:schemeClr val="lt1"/>
                </a:solidFill>
              </a:rPr>
              <a:t>16:0.1</a:t>
            </a:r>
          </a:p>
        </p:txBody>
      </p:sp>
      <p:sp>
        <p:nvSpPr>
          <p:cNvPr id="882" name="Shape 882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pt-BR"/>
              <a:t> 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Shape 89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892" name="Shape 892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30000" i="0" lang="pt-BR" sz="1200" u="none" cap="none" strike="noStrike">
                <a:solidFill>
                  <a:schemeClr val="lt1"/>
                </a:solidFill>
              </a:rPr>
              <a:t>16:0.1</a:t>
            </a:r>
          </a:p>
        </p:txBody>
      </p:sp>
      <p:sp>
        <p:nvSpPr>
          <p:cNvPr id="893" name="Shape 893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pt-BR"/>
              <a:t>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5" name="Shape 18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Shape 91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911" name="Shape 911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30000" i="0" lang="pt-BR" sz="1200" u="none" cap="none" strike="noStrike">
                <a:solidFill>
                  <a:schemeClr val="lt1"/>
                </a:solidFill>
              </a:rPr>
              <a:t>16:0.1</a:t>
            </a:r>
          </a:p>
        </p:txBody>
      </p:sp>
      <p:sp>
        <p:nvSpPr>
          <p:cNvPr id="912" name="Shape 912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pt-BR"/>
              <a:t> </a:t>
            </a: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36" name="Shape 9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7" name="Shape 93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938" name="Shape 938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30000" i="0" lang="pt-BR" sz="1200" u="none" cap="none" strike="noStrike">
                <a:solidFill>
                  <a:schemeClr val="lt1"/>
                </a:solidFill>
              </a:rPr>
              <a:t>16:0.1</a:t>
            </a:r>
          </a:p>
        </p:txBody>
      </p:sp>
      <p:sp>
        <p:nvSpPr>
          <p:cNvPr id="939" name="Shape 939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pt-BR"/>
              <a:t> 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43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Shape 94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945" name="Shape 945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30000" i="0" lang="pt-BR" sz="1200" u="none" cap="none" strike="noStrike">
                <a:solidFill>
                  <a:schemeClr val="lt1"/>
                </a:solidFill>
              </a:rPr>
              <a:t>16:0.1</a:t>
            </a:r>
          </a:p>
        </p:txBody>
      </p:sp>
      <p:sp>
        <p:nvSpPr>
          <p:cNvPr id="946" name="Shape 946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pt-BR"/>
              <a:t> </a:t>
            </a: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Shape 953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54" name="Shape 95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Shape 96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961" name="Shape 961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pt-BR" sz="1050" u="none" cap="none" strike="noStrike"/>
              <a:t>16.3.1....7</a:t>
            </a:r>
          </a:p>
        </p:txBody>
      </p:sp>
      <p:sp>
        <p:nvSpPr>
          <p:cNvPr id="962" name="Shape 962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pt-BR"/>
              <a:t> </a:t>
            </a: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67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Shape 968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69" name="Shape 96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Shape 993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94" name="Shape 99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39" name="Shape 1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" name="Shape 1140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41" name="Shape 114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60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Shape 1161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62" name="Shape 116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90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Shape 1191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92" name="Shape 119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8" name="Shape 20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70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Shape 1271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72" name="Shape 127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63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Shape 1364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65" name="Shape 136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70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1" name="Shape 137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1372" name="Shape 1372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30000" i="0" lang="pt-BR" sz="1200" u="none" cap="none" strike="noStrike"/>
              <a:t>32:0.1</a:t>
            </a:r>
            <a:r>
              <a:rPr b="0" baseline="0" i="0" lang="pt-BR" sz="1200" u="none" cap="none" strike="noStrike"/>
              <a:t> </a:t>
            </a:r>
          </a:p>
        </p:txBody>
      </p:sp>
      <p:sp>
        <p:nvSpPr>
          <p:cNvPr id="1373" name="Shape 1373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pt-BR"/>
              <a:t> </a:t>
            </a: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70" name="Shape 1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1" name="Shape 1471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72" name="Shape 147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78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Shape 147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80" name="Shape 1480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pt-BR" sz="1800" u="none" cap="none" strike="noStrike">
                <a:solidFill>
                  <a:srgbClr val="00FF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senso comum, uma </a:t>
            </a:r>
            <a:r>
              <a:rPr b="1" baseline="0" i="0" lang="pt-BR" sz="1800" u="none" cap="none" strike="noStrike">
                <a:solidFill>
                  <a:srgbClr val="00FF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Constelação</a:t>
            </a:r>
            <a:r>
              <a:rPr b="0" baseline="0" i="0" lang="pt-BR" sz="1800" u="none" cap="none" strike="noStrike">
                <a:solidFill>
                  <a:srgbClr val="00FF99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é um grupo de estrelas que aparecem próximas umas das outras no céu que quando são ligadas formam uma imagem de um animal, objeto ou seres fictícios. Em Gramática, é o coletivo de estrelas (qualquer conjunto de estrelas pode ser chamado de constelação). Mas para a Astronomia, constelação é uma região do céu, conforme proposto por Eugène Joseph Delporte em 1930 e adotado pela  União Astronômica Internacional.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pt-BR" sz="1800" u="none" cap="none" strike="noStrike">
                <a:latin typeface="Times New Roman"/>
                <a:ea typeface="Times New Roman"/>
                <a:cs typeface="Times New Roman"/>
                <a:sym typeface="Times New Roman"/>
              </a:rPr>
              <a:t>Nesse conceito astronômico, pertencem a uma constelação não somente estrelas, mas qualquer objeto celeste que, visto a partir da Terra , esteja contido na mesma região, mesmo sem qualquer ligação astrofísica com outro objeto ou estrela da constelação. Na verdade, normalmente estão bastante distantes uns dos outros. Tudo o que está em uma constelação mantém apenas um vínculo (uma ligação) aparente.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0"/>
              </a:spcBef>
              <a:buNone/>
            </a:pPr>
            <a:r>
              <a:rPr b="0" baseline="0" i="0" lang="pt-BR" sz="1800" u="none" cap="none" strike="noStrike">
                <a:latin typeface="Times New Roman"/>
                <a:ea typeface="Times New Roman"/>
                <a:cs typeface="Times New Roman"/>
                <a:sym typeface="Times New Roman"/>
              </a:rPr>
              <a:t>Uma </a:t>
            </a:r>
            <a:r>
              <a:rPr b="1" baseline="0" i="0" lang="pt-BR" sz="1800" u="none" cap="none" strike="noStrike">
                <a:latin typeface="Times New Roman"/>
                <a:ea typeface="Times New Roman"/>
                <a:cs typeface="Times New Roman"/>
                <a:sym typeface="Times New Roman"/>
              </a:rPr>
              <a:t>galáxia</a:t>
            </a:r>
            <a:r>
              <a:rPr b="0" baseline="0" i="0" lang="pt-BR" sz="1800" u="none" cap="none" strike="noStrike">
                <a:latin typeface="Times New Roman"/>
                <a:ea typeface="Times New Roman"/>
                <a:cs typeface="Times New Roman"/>
                <a:sym typeface="Times New Roman"/>
              </a:rPr>
              <a:t> é um grande sistema, gravitacionalmente ligado, que consiste de estrelas, remanescentes de estrelas, um meio interestelar de gás e poeira e um importante mas insuficientemente conhecido componente apelidado de matéria escura.1 2 A palavra “galáxia” deriva do grego ‘’galaxias’’ (γαλαξίας), literalmente "leitoso", numa referência à nossa galáxia, a Via Láctea. Exemplos de galáxias variam desde as anãs, com até 10 milhões (107) de estrelas,3 até gigantes com 100 trilhões (1014) de estrelas,4 todas orbitando o centro de massa da galáxia.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pt-BR" sz="1800" u="none" cap="none" strike="noStrike">
                <a:latin typeface="Times New Roman"/>
                <a:ea typeface="Times New Roman"/>
                <a:cs typeface="Times New Roman"/>
                <a:sym typeface="Times New Roman"/>
              </a:rPr>
              <a:t>As galáxias contêm quantidades variadas de sistemas e aglomerados estelares e de tipos de nuvens interestelares. Entre esses objetos existe um meio interestelar esparso de gás, poeira e raios cósmicos. A matéria escura parece corresponder a cerca de 90% da massa da maioria das galáxias. Dados observacionais sugerem que podem existir buracos negros supermaciços no centro de muitas, se não todas as galáxias. Acredita-se que eles sejam o impulsionador principal dos núcleos galácticos ativos – região compacta no centro de algumas galáxias que tem uma luminosidade muito maior do que a normal. A Via Láctea parece possuir pelo menos um desses objetos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>
              <a:spcBef>
                <a:spcPts val="0"/>
              </a:spcBef>
              <a:buNone/>
            </a:pPr>
            <a:r>
              <a:rPr b="1" baseline="0" i="0" lang="pt-BR" sz="1800" u="none" cap="none" strike="noStrike">
                <a:latin typeface="Times New Roman"/>
                <a:ea typeface="Times New Roman"/>
                <a:cs typeface="Times New Roman"/>
                <a:sym typeface="Times New Roman"/>
              </a:rPr>
              <a:t>Nebulosas</a:t>
            </a:r>
            <a:r>
              <a:rPr b="0" baseline="0" i="0" lang="pt-BR" sz="1800" u="none" cap="none" strike="noStrike">
                <a:latin typeface="Times New Roman"/>
                <a:ea typeface="Times New Roman"/>
                <a:cs typeface="Times New Roman"/>
                <a:sym typeface="Times New Roman"/>
              </a:rPr>
              <a:t> – são nuvens de poeira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800" u="none" cap="none" strike="noStrike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1" name="Shape 1481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pt-BR"/>
              <a:t> 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9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Shape 1492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93" name="Shape 149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94" name="Shape 1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Shape 1595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96" name="Shape 159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0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2" name="Shape 1702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03" name="Shape 170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08" name="Shape 1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Shape 1709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10" name="Shape 171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14" name="Shape 1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Shape 1715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16" name="Shape 171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6" name="Shape 21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22" name="Shape 1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3" name="Shape 1723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24" name="Shape 172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30" name="Shape 1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1" name="Shape 1731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32" name="Shape 1732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39" name="Shape 1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" name="Shape 174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1741" name="Shape 1741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pt-BR" sz="105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Uma </a:t>
            </a:r>
            <a:r>
              <a:rPr b="1" baseline="0" i="0" lang="pt-BR" sz="105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Galáxia</a:t>
            </a:r>
            <a:r>
              <a:rPr b="0" baseline="0" i="0" lang="pt-BR" sz="105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é um grande aglomerado de bilhões de estrelas e outros objetos astronômicos (nebulosas de vários tipos, aglomerados estelares, etc.), unidos por forças gravitacionais e girando em torno de um centro de massa comum.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050" u="none" cap="none" strike="noStrike"/>
          </a:p>
          <a:p>
            <a:pPr>
              <a:spcBef>
                <a:spcPts val="0"/>
              </a:spcBef>
              <a:buNone/>
            </a:pPr>
            <a:r>
              <a:rPr b="0" baseline="0" i="0" lang="pt-BR" sz="1050" u="none" cap="none" strike="noStrike"/>
              <a:t>No senso comum, uma </a:t>
            </a:r>
            <a:r>
              <a:rPr b="1" baseline="0" i="0" lang="pt-BR" sz="1050" u="none" cap="none" strike="noStrike"/>
              <a:t>Constelação</a:t>
            </a:r>
            <a:r>
              <a:rPr b="0" baseline="0" i="0" lang="pt-BR" sz="1050" u="none" cap="none" strike="noStrike"/>
              <a:t> é um grupo de estrelas que aparecem próximas umas das outras no céu que quando são ligadas formam uma imagem de um animal, objeto ou seres fictícios.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pt-BR" sz="105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São definidas 88 constelações, que podem ser classificadas em:</a:t>
            </a:r>
          </a:p>
          <a:p>
            <a:pPr>
              <a:spcBef>
                <a:spcPts val="0"/>
              </a:spcBef>
              <a:buNone/>
            </a:pPr>
            <a:r>
              <a:rPr b="1" baseline="0" i="0" lang="pt-BR" sz="105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Boreais</a:t>
            </a:r>
            <a:r>
              <a:rPr b="0" baseline="0" i="0" lang="pt-BR" sz="105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que localizam-se no hemisfério celestial norte,</a:t>
            </a:r>
          </a:p>
          <a:p>
            <a:pPr>
              <a:spcBef>
                <a:spcPts val="0"/>
              </a:spcBef>
              <a:buNone/>
            </a:pPr>
            <a:r>
              <a:rPr b="1" baseline="0" i="0" lang="pt-BR" sz="105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Austrais</a:t>
            </a:r>
            <a:r>
              <a:rPr b="0" baseline="0" i="0" lang="pt-BR" sz="105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que localizam-se no hemisfério celestial sul, e</a:t>
            </a:r>
          </a:p>
          <a:p>
            <a:pPr>
              <a:spcBef>
                <a:spcPts val="0"/>
              </a:spcBef>
              <a:buNone/>
            </a:pPr>
            <a:r>
              <a:rPr b="1" baseline="0" i="0" lang="pt-BR" sz="105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Zodiacais</a:t>
            </a:r>
            <a:r>
              <a:rPr b="0" baseline="0" i="0" lang="pt-BR" sz="105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que são cortadas pela eclíptica, localizando-se próximas dos limites entre os hemisférios norte e sul celestes.</a:t>
            </a:r>
          </a:p>
          <a:p>
            <a:pPr>
              <a:spcBef>
                <a:spcPts val="0"/>
              </a:spcBef>
              <a:buNone/>
            </a:pPr>
            <a:r>
              <a:rPr b="1" baseline="0" i="0" lang="pt-BR" sz="105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Equatoriais</a:t>
            </a:r>
            <a:r>
              <a:rPr b="0" baseline="0" i="0" lang="pt-BR" sz="105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que são cortadas pelo equador celeste.</a:t>
            </a:r>
          </a:p>
          <a:p>
            <a:pPr>
              <a:spcBef>
                <a:spcPts val="0"/>
              </a:spcBef>
              <a:buNone/>
            </a:pPr>
            <a:r>
              <a:rPr b="0" baseline="0" i="0" lang="pt-BR" sz="105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Algumas das constelações boreais são: Andrômeda, Aries, Cygnus, Draco, Perseus e Ursa Major. Já entre as austrais estão: Centaurus, Crux, Lupus e Sagittarius. São visíveis na altura da linha do equador celeste, entre outras: Cetus, Pisces, Capricornus e Orion.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050" u="none" cap="none" strike="noStrike"/>
          </a:p>
          <a:p>
            <a:pPr>
              <a:spcBef>
                <a:spcPts val="0"/>
              </a:spcBef>
              <a:buNone/>
            </a:pPr>
            <a:r>
              <a:rPr b="0" baseline="0" i="0" lang="pt-BR" sz="105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 constelações podem ser divididas da seguinte maneira nos hemisférios:</a:t>
            </a:r>
          </a:p>
          <a:p>
            <a:pPr>
              <a:spcBef>
                <a:spcPts val="0"/>
              </a:spcBef>
              <a:buNone/>
            </a:pPr>
            <a:r>
              <a:rPr b="1" baseline="0" i="0" lang="pt-BR" sz="105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Boreais</a:t>
            </a:r>
            <a:r>
              <a:rPr b="0" baseline="0" i="0" lang="pt-BR" sz="105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Leo Minor, Lacerta, Ursa Major, Perseus, Lynx, Lyra, Hércules, Triangulum, Corona Borealis, Cassiopeia, Andromeda, Auriga, Canes Venatici e Cygnus.</a:t>
            </a:r>
          </a:p>
          <a:p>
            <a:pPr>
              <a:spcBef>
                <a:spcPts val="0"/>
              </a:spcBef>
              <a:buNone/>
            </a:pPr>
            <a:r>
              <a:rPr b="1" baseline="0" i="0" lang="pt-BR" sz="105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Austrais</a:t>
            </a:r>
            <a:r>
              <a:rPr b="0" baseline="0" i="0" lang="pt-BR" sz="105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Circinus, Centaurus, Phoenix, Pavo, Norma, Columba, Microscopium, Corona Australis, Lupus, Crux, Dorado, Musca, Indus, Horologium, Fornax, Pictor, Carina, Piscis Austrinus, Antlia, Volans, Vela, Ara, Tucana, Triangulum Australe, Caelum, Grus, Puppis, Pyxis, Reticulum, Sculptor e Telescopium.</a:t>
            </a:r>
          </a:p>
          <a:p>
            <a:pPr>
              <a:spcBef>
                <a:spcPts val="0"/>
              </a:spcBef>
              <a:buNone/>
            </a:pPr>
            <a:r>
              <a:rPr b="1" baseline="0" i="0" lang="pt-BR" sz="105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Zodiacais</a:t>
            </a:r>
            <a:r>
              <a:rPr b="0" baseline="0" i="0" lang="pt-BR" sz="105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Pisces, Aries, Virgo, Aquarius, Taurus, Scorpius, Ophiuchus, Sagittarius, Capricornus, Leo, Cancer, Gemini e Libra</a:t>
            </a:r>
          </a:p>
          <a:p>
            <a:pPr>
              <a:spcBef>
                <a:spcPts val="0"/>
              </a:spcBef>
              <a:buNone/>
            </a:pPr>
            <a:r>
              <a:rPr b="1" baseline="0" i="0" lang="pt-BR" sz="105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Circumpolares Norte</a:t>
            </a:r>
            <a:r>
              <a:rPr b="0" baseline="0" i="0" lang="pt-BR" sz="105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Draco, Cepheus, Camelopardalis e Ursa Minor</a:t>
            </a:r>
          </a:p>
          <a:p>
            <a:pPr>
              <a:spcBef>
                <a:spcPts val="0"/>
              </a:spcBef>
              <a:buNone/>
            </a:pPr>
            <a:r>
              <a:rPr b="1" baseline="0" i="0" lang="pt-BR" sz="105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Circumpolares sul</a:t>
            </a:r>
            <a:r>
              <a:rPr b="0" baseline="0" i="0" lang="pt-BR" sz="105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Octans, Chamaeleon, Mensa, Apus e Hydrus</a:t>
            </a:r>
          </a:p>
          <a:p>
            <a:pPr>
              <a:spcBef>
                <a:spcPts val="0"/>
              </a:spcBef>
              <a:buNone/>
            </a:pPr>
            <a:r>
              <a:rPr b="1" baseline="0" i="0" lang="pt-BR" sz="105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Equatoriais</a:t>
            </a:r>
            <a:r>
              <a:rPr b="0" baseline="0" i="0" lang="pt-BR" sz="105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Vulpecula, Boötes, Canis Minor, Canis Major, Sextans, Serpens, Scutum, Aquila, Sagitta, Monoceros, Eridanus, Delphinus, Crater, Equuleus, Corvus, Coma Berenices, Hydra, Orion, Pegasus, Cetus e Lepus.</a:t>
            </a:r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050" u="none" cap="none" strike="noStrike"/>
          </a:p>
          <a:p>
            <a:pPr>
              <a:spcBef>
                <a:spcPts val="0"/>
              </a:spcBef>
              <a:buNone/>
            </a:pPr>
            <a:r>
              <a:t/>
            </a:r>
            <a:endParaRPr b="0" baseline="0" i="0" sz="1050" u="none" cap="none" strike="noStrike"/>
          </a:p>
          <a:p>
            <a:pPr>
              <a:spcBef>
                <a:spcPts val="0"/>
              </a:spcBef>
              <a:buNone/>
            </a:pPr>
            <a:r>
              <a:rPr b="0" baseline="0" i="0" lang="pt-BR" sz="1050" u="none" cap="none" strike="noStrike"/>
              <a:t>	</a:t>
            </a:r>
          </a:p>
        </p:txBody>
      </p:sp>
      <p:sp>
        <p:nvSpPr>
          <p:cNvPr id="1742" name="Shape 1742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pt-BR"/>
              <a:t> </a:t>
            </a: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66" name="Shape 1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Shape 1867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68" name="Shape 186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72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Shape 187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74" name="Shape 1874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75" name="Shape 1875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pt-BR"/>
              <a:t> </a:t>
            </a: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8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Shape 1882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3" name="Shape 188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87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Shape 1888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89" name="Shape 1889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060" name="Shape 20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Shape 206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062" name="Shape 2062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63" name="Shape 2063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pt-BR"/>
              <a:t> </a:t>
            </a: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06" name="Shape 2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7" name="Shape 210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108" name="Shape 2108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09" name="Shape 2109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pt-BR"/>
              <a:t> </a:t>
            </a: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16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Shape 2117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18" name="Shape 211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24" name="Shape 224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1" baseline="0" i="0" lang="pt-BR" sz="1800" u="none" cap="none" strike="noStrike">
                <a:latin typeface="Times New Roman"/>
                <a:ea typeface="Times New Roman"/>
                <a:cs typeface="Times New Roman"/>
                <a:sym typeface="Times New Roman"/>
              </a:rPr>
              <a:t>Dalamátia</a:t>
            </a:r>
            <a:r>
              <a:rPr b="0" baseline="0" i="0" lang="pt-BR" sz="1800" u="none" cap="none" strike="noStrike">
                <a:latin typeface="Times New Roman"/>
                <a:ea typeface="Times New Roman"/>
                <a:cs typeface="Times New Roman"/>
                <a:sym typeface="Times New Roman"/>
              </a:rPr>
              <a:t> — A Cidade do Príncipe (743.2) 66:3.1 A ... de altura. Esse centro de cultura do mundo era chamado de </a:t>
            </a:r>
            <a:r>
              <a:rPr b="1" baseline="0" i="0" lang="pt-BR" sz="1800" u="none" cap="none" strike="noStrike">
                <a:latin typeface="Times New Roman"/>
                <a:ea typeface="Times New Roman"/>
                <a:cs typeface="Times New Roman"/>
                <a:sym typeface="Times New Roman"/>
              </a:rPr>
              <a:t>Dalamátia</a:t>
            </a:r>
            <a:r>
              <a:rPr b="0" baseline="0" i="0" lang="pt-BR" sz="1800" u="none" cap="none" strike="noStrike">
                <a:latin typeface="Times New Roman"/>
                <a:ea typeface="Times New Roman"/>
                <a:cs typeface="Times New Roman"/>
                <a:sym typeface="Times New Roman"/>
              </a:rPr>
              <a:t>, em honra a Daligástia.</a:t>
            </a:r>
          </a:p>
        </p:txBody>
      </p:sp>
      <p:sp>
        <p:nvSpPr>
          <p:cNvPr id="225" name="Shape 225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pt-BR"/>
              <a:t> </a:t>
            </a: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22" name="Shape 2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3" name="Shape 2123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24" name="Shape 212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29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Shape 2130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31" name="Shape 213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36" name="Shape 2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7" name="Shape 213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2138" name="Shape 2138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pt-BR" sz="1200" u="none" cap="none" strike="noStrike"/>
              <a:t> </a:t>
            </a:r>
            <a:r>
              <a:rPr b="0" baseline="30000" i="0" lang="pt-BR" sz="1200" u="none" cap="none" strike="noStrike"/>
              <a:t>32:3.10</a:t>
            </a:r>
            <a:r>
              <a:rPr b="0" baseline="0" i="0" lang="pt-BR" sz="1200" u="none" cap="none" strike="noStrike"/>
              <a:t> </a:t>
            </a:r>
          </a:p>
        </p:txBody>
      </p:sp>
      <p:sp>
        <p:nvSpPr>
          <p:cNvPr id="2139" name="Shape 2139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pt-BR"/>
              <a:t> </a:t>
            </a: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44" name="Shape 2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5" name="Shape 2145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46" name="Shape 2146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51" name="Shape 2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" name="Shape 2152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53" name="Shape 2153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58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9" name="Shape 2159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60" name="Shape 216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66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Shape 2167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68" name="Shape 2168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72" name="Shape 2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3" name="Shape 2173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74" name="Shape 2174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08" name="Shape 2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9" name="Shape 2209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pt-BR"/>
              <a:t>.</a:t>
            </a:r>
          </a:p>
        </p:txBody>
      </p:sp>
      <p:sp>
        <p:nvSpPr>
          <p:cNvPr id="2210" name="Shape 2210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14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5" name="Shape 2215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2216" name="Shape 2216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0" i="0" lang="pt-BR" sz="1800" u="none" cap="none" strike="noStrike"/>
              <a:t>Templo dos Finalitores</a:t>
            </a:r>
          </a:p>
        </p:txBody>
      </p:sp>
      <p:sp>
        <p:nvSpPr>
          <p:cNvPr id="2217" name="Shape 2217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pt-BR"/>
              <a:t> 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1" name="Shape 231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/>
            <a:headEnd len="med" w="med" type="none"/>
            <a:tailEnd len="med" w="med" type="none"/>
          </a:ln>
        </p:spPr>
      </p:sp>
      <p:sp>
        <p:nvSpPr>
          <p:cNvPr id="238" name="Shape 238"/>
          <p:cNvSpPr txBox="1"/>
          <p:nvPr>
            <p:ph idx="1" type="body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b="0" baseline="30000" i="0" lang="pt-BR" sz="1200" u="none" cap="none" strike="noStrike"/>
              <a:t>12.0.1</a:t>
            </a:r>
            <a:r>
              <a:rPr b="0" baseline="0" i="0" lang="pt-BR" sz="1200" u="none" cap="none" strike="noStrike"/>
              <a:t> </a:t>
            </a:r>
          </a:p>
        </p:txBody>
      </p:sp>
      <p:sp>
        <p:nvSpPr>
          <p:cNvPr id="239" name="Shape 239"/>
          <p:cNvSpPr txBox="1"/>
          <p:nvPr>
            <p:ph idx="12" type="sldNum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buSzPct val="25000"/>
              <a:buNone/>
            </a:pPr>
            <a:r>
              <a:rPr lang="pt-BR"/>
              <a:t>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gif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gif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Relationship Id="rId2" Type="http://schemas.openxmlformats.org/officeDocument/2006/relationships/image" Target="../media/image11.gif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Relationship Id="rId2" Type="http://schemas.openxmlformats.org/officeDocument/2006/relationships/image" Target="../media/image11.gif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Slide de título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Shape 43"/>
          <p:cNvGrpSpPr/>
          <p:nvPr/>
        </p:nvGrpSpPr>
        <p:grpSpPr>
          <a:xfrm>
            <a:off x="-1542100" y="-25154"/>
            <a:ext cx="10697213" cy="6895854"/>
            <a:chOff x="-971" y="-15"/>
            <a:chExt cx="6738" cy="4343"/>
          </a:xfrm>
        </p:grpSpPr>
        <p:sp>
          <p:nvSpPr>
            <p:cNvPr id="44" name="Shape 44"/>
            <p:cNvSpPr/>
            <p:nvPr/>
          </p:nvSpPr>
          <p:spPr>
            <a:xfrm>
              <a:off x="1631" y="-5"/>
              <a:ext cx="1736" cy="4333"/>
            </a:xfrm>
            <a:custGeom>
              <a:pathLst>
                <a:path extrusionOk="0" h="4320" w="1737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5" name="Shape 45"/>
            <p:cNvSpPr/>
            <p:nvPr/>
          </p:nvSpPr>
          <p:spPr>
            <a:xfrm>
              <a:off x="0" y="-7"/>
              <a:ext cx="1736" cy="4329"/>
            </a:xfrm>
            <a:custGeom>
              <a:pathLst>
                <a:path extrusionOk="0" h="4320" w="1737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6" name="Shape 46"/>
            <p:cNvSpPr/>
            <p:nvPr/>
          </p:nvSpPr>
          <p:spPr>
            <a:xfrm>
              <a:off x="3743" y="-3"/>
              <a:ext cx="1738" cy="4329"/>
            </a:xfrm>
            <a:custGeom>
              <a:pathLst>
                <a:path extrusionOk="0" h="4420" w="1739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7" name="Shape 47"/>
            <p:cNvSpPr/>
            <p:nvPr/>
          </p:nvSpPr>
          <p:spPr>
            <a:xfrm>
              <a:off x="1920" y="-9"/>
              <a:ext cx="2079" cy="4323"/>
            </a:xfrm>
            <a:custGeom>
              <a:pathLst>
                <a:path extrusionOk="0" h="4338" w="2080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8" name="Shape 48"/>
            <p:cNvSpPr/>
            <p:nvPr/>
          </p:nvSpPr>
          <p:spPr>
            <a:xfrm>
              <a:off x="116" y="97"/>
              <a:ext cx="3503" cy="1536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1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9" name="Shape 49"/>
            <p:cNvSpPr/>
            <p:nvPr/>
          </p:nvSpPr>
          <p:spPr>
            <a:xfrm flipH="1" rot="2702961">
              <a:off x="810" y="766"/>
              <a:ext cx="2543" cy="1007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0" name="Shape 50"/>
            <p:cNvSpPr/>
            <p:nvPr/>
          </p:nvSpPr>
          <p:spPr>
            <a:xfrm>
              <a:off x="82" y="49"/>
              <a:ext cx="3503" cy="1536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1" name="Shape 51"/>
            <p:cNvSpPr/>
            <p:nvPr/>
          </p:nvSpPr>
          <p:spPr>
            <a:xfrm rot="-2895842">
              <a:off x="-984" y="1040"/>
              <a:ext cx="3504" cy="1536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2" name="Shape 52"/>
            <p:cNvSpPr/>
            <p:nvPr/>
          </p:nvSpPr>
          <p:spPr>
            <a:xfrm rot="-2305141">
              <a:off x="1330" y="913"/>
              <a:ext cx="3594" cy="1735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3" name="Shape 53"/>
            <p:cNvSpPr/>
            <p:nvPr/>
          </p:nvSpPr>
          <p:spPr>
            <a:xfrm flipH="1" rot="2084418">
              <a:off x="1859" y="864"/>
              <a:ext cx="3504" cy="1535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4" name="Shape 54"/>
            <p:cNvSpPr/>
            <p:nvPr/>
          </p:nvSpPr>
          <p:spPr>
            <a:xfrm>
              <a:off x="4250" y="-7"/>
              <a:ext cx="1088" cy="2284"/>
            </a:xfrm>
            <a:custGeom>
              <a:pathLst>
                <a:path extrusionOk="0" h="2285" w="1089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5" name="Shape 55"/>
            <p:cNvSpPr/>
            <p:nvPr/>
          </p:nvSpPr>
          <p:spPr>
            <a:xfrm>
              <a:off x="0" y="2440"/>
              <a:ext cx="5759" cy="432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6" name="Shape 56"/>
            <p:cNvSpPr/>
            <p:nvPr/>
          </p:nvSpPr>
          <p:spPr>
            <a:xfrm>
              <a:off x="1631" y="2487"/>
              <a:ext cx="1736" cy="381"/>
            </a:xfrm>
            <a:custGeom>
              <a:pathLst>
                <a:path extrusionOk="0" h="4320" w="1737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7" name="Shape 57"/>
            <p:cNvSpPr/>
            <p:nvPr/>
          </p:nvSpPr>
          <p:spPr>
            <a:xfrm>
              <a:off x="0" y="2487"/>
              <a:ext cx="1736" cy="380"/>
            </a:xfrm>
            <a:custGeom>
              <a:pathLst>
                <a:path extrusionOk="0" h="4320" w="1737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8" name="Shape 58"/>
            <p:cNvSpPr/>
            <p:nvPr/>
          </p:nvSpPr>
          <p:spPr>
            <a:xfrm>
              <a:off x="3743" y="2487"/>
              <a:ext cx="1738" cy="381"/>
            </a:xfrm>
            <a:custGeom>
              <a:pathLst>
                <a:path extrusionOk="0" h="4420" w="1739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59" name="Shape 59"/>
            <p:cNvSpPr/>
            <p:nvPr/>
          </p:nvSpPr>
          <p:spPr>
            <a:xfrm>
              <a:off x="1920" y="2487"/>
              <a:ext cx="2079" cy="380"/>
            </a:xfrm>
            <a:custGeom>
              <a:pathLst>
                <a:path extrusionOk="0" h="4338" w="2080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0" name="Shape 60"/>
            <p:cNvSpPr/>
            <p:nvPr/>
          </p:nvSpPr>
          <p:spPr>
            <a:xfrm>
              <a:off x="7" y="2455"/>
              <a:ext cx="5759" cy="432"/>
            </a:xfrm>
            <a:prstGeom prst="rect">
              <a:avLst/>
            </a:prstGeom>
            <a:solidFill>
              <a:schemeClr val="dk1">
                <a:alpha val="49803"/>
              </a:schemeClr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1" name="Shape 61"/>
            <p:cNvSpPr/>
            <p:nvPr/>
          </p:nvSpPr>
          <p:spPr>
            <a:xfrm>
              <a:off x="2582" y="2448"/>
              <a:ext cx="1035" cy="419"/>
            </a:xfrm>
            <a:custGeom>
              <a:pathLst>
                <a:path extrusionOk="0" h="420" w="1036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2" name="Shape 62"/>
            <p:cNvSpPr/>
            <p:nvPr/>
          </p:nvSpPr>
          <p:spPr>
            <a:xfrm flipH="1" rot="-2702961">
              <a:off x="1486" y="2417"/>
              <a:ext cx="1059" cy="479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3" name="Shape 63"/>
            <p:cNvSpPr/>
            <p:nvPr/>
          </p:nvSpPr>
          <p:spPr>
            <a:xfrm flipH="1" rot="-2702961">
              <a:off x="766" y="2417"/>
              <a:ext cx="1059" cy="479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4" name="Shape 64"/>
            <p:cNvSpPr/>
            <p:nvPr/>
          </p:nvSpPr>
          <p:spPr>
            <a:xfrm flipH="1" rot="-2702961">
              <a:off x="30" y="2384"/>
              <a:ext cx="1033" cy="487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5" name="Shape 65"/>
            <p:cNvSpPr/>
            <p:nvPr/>
          </p:nvSpPr>
          <p:spPr>
            <a:xfrm rot="10800000">
              <a:off x="575" y="2440"/>
              <a:ext cx="3552" cy="432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6" name="Shape 66"/>
            <p:cNvSpPr/>
            <p:nvPr/>
          </p:nvSpPr>
          <p:spPr>
            <a:xfrm rot="10800000">
              <a:off x="240" y="2440"/>
              <a:ext cx="1536" cy="432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7" name="Shape 67"/>
            <p:cNvSpPr/>
            <p:nvPr/>
          </p:nvSpPr>
          <p:spPr>
            <a:xfrm rot="10800000">
              <a:off x="3036" y="2488"/>
              <a:ext cx="1332" cy="383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8" name="Shape 68"/>
            <p:cNvSpPr/>
            <p:nvPr/>
          </p:nvSpPr>
          <p:spPr>
            <a:xfrm rot="10800000">
              <a:off x="3984" y="2440"/>
              <a:ext cx="1536" cy="432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9" name="Shape 69"/>
            <p:cNvSpPr/>
            <p:nvPr/>
          </p:nvSpPr>
          <p:spPr>
            <a:xfrm rot="10800000">
              <a:off x="3455" y="2440"/>
              <a:ext cx="2304" cy="432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0" name="Shape 70"/>
            <p:cNvSpPr/>
            <p:nvPr/>
          </p:nvSpPr>
          <p:spPr>
            <a:xfrm>
              <a:off x="0" y="2462"/>
              <a:ext cx="5759" cy="14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1" name="Shape 71"/>
            <p:cNvSpPr/>
            <p:nvPr/>
          </p:nvSpPr>
          <p:spPr>
            <a:xfrm>
              <a:off x="0" y="2879"/>
              <a:ext cx="5759" cy="576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2" name="Shape 72"/>
            <p:cNvSpPr/>
            <p:nvPr/>
          </p:nvSpPr>
          <p:spPr>
            <a:xfrm>
              <a:off x="0" y="3408"/>
              <a:ext cx="5759" cy="91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pic>
          <p:nvPicPr>
            <p:cNvPr id="73" name="Shape 73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6" y="1650"/>
              <a:ext cx="203" cy="20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4" name="Shape 74"/>
          <p:cNvSpPr txBox="1"/>
          <p:nvPr>
            <p:ph type="ctrTitle"/>
          </p:nvPr>
        </p:nvSpPr>
        <p:spPr>
          <a:xfrm>
            <a:off x="1676400" y="1905000"/>
            <a:ext cx="7239000" cy="1904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457200" marR="0" rtl="0" algn="ctr">
              <a:spcBef>
                <a:spcPts val="0"/>
              </a:spcBef>
              <a:spcAft>
                <a:spcPts val="0"/>
              </a:spcAft>
              <a:defRPr b="0" baseline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914400" marR="0" rtl="0" algn="ctr">
              <a:spcBef>
                <a:spcPts val="0"/>
              </a:spcBef>
              <a:spcAft>
                <a:spcPts val="0"/>
              </a:spcAft>
              <a:defRPr b="0" baseline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1371600" marR="0" rtl="0" algn="ctr">
              <a:spcBef>
                <a:spcPts val="0"/>
              </a:spcBef>
              <a:spcAft>
                <a:spcPts val="0"/>
              </a:spcAft>
              <a:defRPr b="0" baseline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1828800" marR="0" rtl="0" algn="ctr">
              <a:spcBef>
                <a:spcPts val="0"/>
              </a:spcBef>
              <a:spcAft>
                <a:spcPts val="0"/>
              </a:spcAft>
              <a:defRPr b="0" baseline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1" type="subTitle"/>
          </p:nvPr>
        </p:nvSpPr>
        <p:spPr>
          <a:xfrm>
            <a:off x="1676400" y="4572000"/>
            <a:ext cx="6400799" cy="167957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b="0" baseline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79069" marL="742950" marR="0" rtl="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Font typeface="Calibri"/>
              <a:buChar char="●"/>
              <a:defRPr b="0" baseline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29539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Font typeface="Calibri"/>
              <a:buChar char="●"/>
              <a:defRPr b="0" baseline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37160" marL="1600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Calibri"/>
              <a:buChar char="●"/>
              <a:defRPr b="0" baseline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37160" marL="20574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Calibri"/>
              <a:buChar char="●"/>
              <a:defRPr b="0" baseline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37160" marL="25146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37160" marL="29718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37159" marL="34290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37159" marL="38862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0" type="dt"/>
          </p:nvPr>
        </p:nvSpPr>
        <p:spPr>
          <a:xfrm>
            <a:off x="6858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7" name="Shape 77"/>
          <p:cNvSpPr txBox="1"/>
          <p:nvPr>
            <p:ph idx="11" type="ftr"/>
          </p:nvPr>
        </p:nvSpPr>
        <p:spPr>
          <a:xfrm>
            <a:off x="3124200" y="63246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2" type="sldNum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ítulo e texto vertical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>
            <p:ph type="title"/>
          </p:nvPr>
        </p:nvSpPr>
        <p:spPr>
          <a:xfrm>
            <a:off x="39688" y="96838"/>
            <a:ext cx="8924925" cy="52387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32" name="Shape 132"/>
          <p:cNvSpPr txBox="1"/>
          <p:nvPr>
            <p:ph idx="1" type="body"/>
          </p:nvPr>
        </p:nvSpPr>
        <p:spPr>
          <a:xfrm rot="5400000">
            <a:off x="2362199" y="-381000"/>
            <a:ext cx="4114800" cy="777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indent="-213359" marL="3429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Calibri"/>
              <a:buChar char="•"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79069" marL="742950" rtl="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Font typeface="Calibri"/>
              <a:buChar char="●"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29539" marL="114300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Font typeface="Calibri"/>
              <a:buChar char="●"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37160" marL="160020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Calibri"/>
              <a:buChar char="●"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37160" marL="20574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Calibri"/>
              <a:buChar char="●"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37160" marL="25146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37160" marL="29718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37159" marL="34290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37159" marL="38862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33" name="Shape 133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34" name="Shape 134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35" name="Shape 135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Título e texto verticais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/>
          <p:nvPr>
            <p:ph type="title"/>
          </p:nvPr>
        </p:nvSpPr>
        <p:spPr>
          <a:xfrm rot="5400000">
            <a:off x="4486274" y="1743075"/>
            <a:ext cx="5562600" cy="2076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spcAft>
                <a:spcPts val="0"/>
              </a:spcAft>
              <a:defRPr b="1" sz="2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 algn="ctr">
              <a:spcBef>
                <a:spcPts val="0"/>
              </a:spcBef>
              <a:spcAft>
                <a:spcPts val="0"/>
              </a:spcAft>
              <a:defRPr b="1" sz="28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rtl="0" algn="ctr">
              <a:spcBef>
                <a:spcPts val="0"/>
              </a:spcBef>
              <a:spcAft>
                <a:spcPts val="0"/>
              </a:spcAft>
              <a:defRPr b="1" sz="28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rtl="0" algn="ctr">
              <a:spcBef>
                <a:spcPts val="0"/>
              </a:spcBef>
              <a:spcAft>
                <a:spcPts val="0"/>
              </a:spcAft>
              <a:defRPr b="1" sz="28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rtl="0" algn="ctr">
              <a:spcBef>
                <a:spcPts val="0"/>
              </a:spcBef>
              <a:spcAft>
                <a:spcPts val="0"/>
              </a:spcAft>
              <a:defRPr b="1" sz="28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rtl="0" algn="ctr">
              <a:spcBef>
                <a:spcPts val="0"/>
              </a:spcBef>
              <a:spcAft>
                <a:spcPts val="0"/>
              </a:spcAft>
              <a:defRPr sz="24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rtl="0" algn="ctr">
              <a:spcBef>
                <a:spcPts val="0"/>
              </a:spcBef>
              <a:spcAft>
                <a:spcPts val="0"/>
              </a:spcAft>
              <a:defRPr sz="24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rtl="0" algn="ctr">
              <a:spcBef>
                <a:spcPts val="0"/>
              </a:spcBef>
              <a:spcAft>
                <a:spcPts val="0"/>
              </a:spcAft>
              <a:defRPr sz="24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rtl="0" algn="ctr">
              <a:spcBef>
                <a:spcPts val="0"/>
              </a:spcBef>
              <a:spcAft>
                <a:spcPts val="0"/>
              </a:spcAft>
              <a:defRPr sz="24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38" name="Shape 138"/>
          <p:cNvSpPr txBox="1"/>
          <p:nvPr>
            <p:ph idx="1" type="body"/>
          </p:nvPr>
        </p:nvSpPr>
        <p:spPr>
          <a:xfrm rot="5400000">
            <a:off x="257174" y="-257175"/>
            <a:ext cx="5562600" cy="607695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indent="-213359" marL="3429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Calibri"/>
              <a:buChar char="•"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79069" marL="742950" rtl="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Font typeface="Calibri"/>
              <a:buChar char="●"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29539" marL="114300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Font typeface="Calibri"/>
              <a:buChar char="●"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37160" marL="160020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Calibri"/>
              <a:buChar char="●"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37160" marL="20574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Calibri"/>
              <a:buChar char="●"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37160" marL="25146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37160" marL="29718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37159" marL="34290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37159" marL="38862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39" name="Shape 139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40" name="Shape 140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41" name="Shape 141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Slide de título"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/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marL="4572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marL="9144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marL="13716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marL="18288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7" name="Shape 157"/>
          <p:cNvSpPr txBox="1"/>
          <p:nvPr>
            <p:ph idx="1" type="subTitle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baseline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457200" marR="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baseline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marL="914400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baseline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marL="1371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baseline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marL="18288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baseline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marL="2286000" marR="0" rtl="0" algn="ctr">
              <a:spcBef>
                <a:spcPts val="400"/>
              </a:spcBef>
              <a:buClr>
                <a:srgbClr val="888888"/>
              </a:buClr>
              <a:buFont typeface="Calibri"/>
              <a:buNone/>
              <a:defRPr b="0" baseline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marL="2743200" marR="0" rtl="0" algn="ctr">
              <a:spcBef>
                <a:spcPts val="400"/>
              </a:spcBef>
              <a:buClr>
                <a:srgbClr val="888888"/>
              </a:buClr>
              <a:buFont typeface="Calibri"/>
              <a:buNone/>
              <a:defRPr b="0" baseline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marL="3200400" marR="0" rtl="0" algn="ctr">
              <a:spcBef>
                <a:spcPts val="400"/>
              </a:spcBef>
              <a:buClr>
                <a:srgbClr val="888888"/>
              </a:buClr>
              <a:buFont typeface="Calibri"/>
              <a:buNone/>
              <a:defRPr b="0" baseline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marL="3657600" marR="0" rtl="0" algn="ctr">
              <a:spcBef>
                <a:spcPts val="400"/>
              </a:spcBef>
              <a:buClr>
                <a:srgbClr val="888888"/>
              </a:buClr>
              <a:buFont typeface="Calibri"/>
              <a:buNone/>
              <a:defRPr b="0" baseline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8" name="Shape 158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spcAft>
                <a:spcPts val="0"/>
              </a:spcAft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9" name="Shape 15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0" name="Shape 160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</a:pPr>
            <a:r>
              <a:t/>
            </a:r>
            <a:endParaRPr b="0" baseline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Slide de título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 txBox="1"/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marL="4572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marL="9144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marL="13716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marL="18288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1" name="Shape 271"/>
          <p:cNvSpPr txBox="1"/>
          <p:nvPr>
            <p:ph idx="1" type="subTitle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baseline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457200" marR="0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baseline="0" i="0" sz="2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marL="914400" marR="0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baseline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marL="13716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baseline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marL="1828800" marR="0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baseline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marL="2286000" marR="0" rtl="0" algn="ctr">
              <a:spcBef>
                <a:spcPts val="400"/>
              </a:spcBef>
              <a:buClr>
                <a:srgbClr val="888888"/>
              </a:buClr>
              <a:buFont typeface="Calibri"/>
              <a:buNone/>
              <a:defRPr b="0" baseline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marL="2743200" marR="0" rtl="0" algn="ctr">
              <a:spcBef>
                <a:spcPts val="400"/>
              </a:spcBef>
              <a:buClr>
                <a:srgbClr val="888888"/>
              </a:buClr>
              <a:buFont typeface="Calibri"/>
              <a:buNone/>
              <a:defRPr b="0" baseline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marL="3200400" marR="0" rtl="0" algn="ctr">
              <a:spcBef>
                <a:spcPts val="400"/>
              </a:spcBef>
              <a:buClr>
                <a:srgbClr val="888888"/>
              </a:buClr>
              <a:buFont typeface="Calibri"/>
              <a:buNone/>
              <a:defRPr b="0" baseline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marL="3657600" marR="0" rtl="0" algn="ctr">
              <a:spcBef>
                <a:spcPts val="400"/>
              </a:spcBef>
              <a:buClr>
                <a:srgbClr val="888888"/>
              </a:buClr>
              <a:buFont typeface="Calibri"/>
              <a:buNone/>
              <a:defRPr b="0" baseline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2" name="Shape 272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spcAft>
                <a:spcPts val="0"/>
              </a:spcAft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3" name="Shape 27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4" name="Shape 274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</a:pPr>
            <a:r>
              <a:t/>
            </a:r>
            <a:endParaRPr b="0" baseline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ítulo e conteúdo"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7" name="Shape 27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marL="11430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marL="251460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marL="297180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marL="342900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marL="388620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8" name="Shape 278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spcAft>
                <a:spcPts val="0"/>
              </a:spcAft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79" name="Shape 27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0" name="Shape 280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</a:pPr>
            <a:r>
              <a:t/>
            </a:r>
            <a:endParaRPr b="0" baseline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Cabeçalho da Seção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/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0"/>
              </a:spcBef>
              <a:defRPr b="1" sz="4000" cap="small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83" name="Shape 283"/>
          <p:cNvSpPr txBox="1"/>
          <p:nvPr>
            <p:ph idx="1" type="body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2000">
                <a:solidFill>
                  <a:srgbClr val="888888"/>
                </a:solidFill>
              </a:defRPr>
            </a:lvl1pPr>
            <a:lvl2pPr indent="0" marL="4572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800">
                <a:solidFill>
                  <a:srgbClr val="888888"/>
                </a:solidFill>
              </a:defRPr>
            </a:lvl2pPr>
            <a:lvl3pPr indent="0" marL="9144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600">
                <a:solidFill>
                  <a:srgbClr val="888888"/>
                </a:solidFill>
              </a:defRPr>
            </a:lvl3pPr>
            <a:lvl4pPr indent="0" marL="13716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4pPr>
            <a:lvl5pPr indent="0" marL="18288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5pPr>
            <a:lvl6pPr indent="0" marL="22860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6pPr>
            <a:lvl7pPr indent="0" marL="27432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7pPr>
            <a:lvl8pPr indent="0" marL="32004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8pPr>
            <a:lvl9pPr indent="0" marL="3657600" rtl="0">
              <a:spcBef>
                <a:spcPts val="0"/>
              </a:spcBef>
              <a:buClr>
                <a:srgbClr val="888888"/>
              </a:buClr>
              <a:buFont typeface="Calibri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84" name="Shape 284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spcAft>
                <a:spcPts val="0"/>
              </a:spcAft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5" name="Shape 28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6" name="Shape 286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</a:pPr>
            <a:r>
              <a:t/>
            </a:r>
            <a:endParaRPr b="0" baseline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Duas Partes de Conteúdo"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89" name="Shape 289"/>
          <p:cNvSpPr txBox="1"/>
          <p:nvPr>
            <p:ph idx="1" type="body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800"/>
            </a:lvl1pPr>
            <a:lvl2pPr rtl="0">
              <a:spcBef>
                <a:spcPts val="0"/>
              </a:spcBef>
              <a:defRPr sz="24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1800"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290" name="Shape 290"/>
          <p:cNvSpPr txBox="1"/>
          <p:nvPr>
            <p:ph idx="2" type="body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800"/>
            </a:lvl1pPr>
            <a:lvl2pPr rtl="0">
              <a:spcBef>
                <a:spcPts val="0"/>
              </a:spcBef>
              <a:defRPr sz="24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1800"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291" name="Shape 291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spcAft>
                <a:spcPts val="0"/>
              </a:spcAft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2" name="Shape 29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93" name="Shape 293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</a:pPr>
            <a:r>
              <a:t/>
            </a:r>
            <a:endParaRPr b="0" baseline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ação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96" name="Shape 296"/>
          <p:cNvSpPr txBox="1"/>
          <p:nvPr>
            <p:ph idx="1" type="body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 b="1" sz="2400"/>
            </a:lvl1pPr>
            <a:lvl2pPr indent="0" marL="457200" rtl="0">
              <a:spcBef>
                <a:spcPts val="0"/>
              </a:spcBef>
              <a:buFont typeface="Calibri"/>
              <a:buNone/>
              <a:defRPr b="1" sz="2000"/>
            </a:lvl2pPr>
            <a:lvl3pPr indent="0" marL="914400" rtl="0">
              <a:spcBef>
                <a:spcPts val="0"/>
              </a:spcBef>
              <a:buFont typeface="Calibri"/>
              <a:buNone/>
              <a:defRPr b="1" sz="1800"/>
            </a:lvl3pPr>
            <a:lvl4pPr indent="0" marL="1371600" rtl="0">
              <a:spcBef>
                <a:spcPts val="0"/>
              </a:spcBef>
              <a:buFont typeface="Calibri"/>
              <a:buNone/>
              <a:defRPr b="1" sz="1600"/>
            </a:lvl4pPr>
            <a:lvl5pPr indent="0" marL="1828800" rtl="0">
              <a:spcBef>
                <a:spcPts val="0"/>
              </a:spcBef>
              <a:buFont typeface="Calibri"/>
              <a:buNone/>
              <a:defRPr b="1" sz="1600"/>
            </a:lvl5pPr>
            <a:lvl6pPr indent="0" marL="2286000" rtl="0">
              <a:spcBef>
                <a:spcPts val="0"/>
              </a:spcBef>
              <a:buFont typeface="Calibri"/>
              <a:buNone/>
              <a:defRPr b="1" sz="1600"/>
            </a:lvl6pPr>
            <a:lvl7pPr indent="0" marL="2743200" rtl="0">
              <a:spcBef>
                <a:spcPts val="0"/>
              </a:spcBef>
              <a:buFont typeface="Calibri"/>
              <a:buNone/>
              <a:defRPr b="1" sz="1600"/>
            </a:lvl7pPr>
            <a:lvl8pPr indent="0" marL="3200400" rtl="0">
              <a:spcBef>
                <a:spcPts val="0"/>
              </a:spcBef>
              <a:buFont typeface="Calibri"/>
              <a:buNone/>
              <a:defRPr b="1" sz="1600"/>
            </a:lvl8pPr>
            <a:lvl9pPr indent="0" marL="3657600" rtl="0">
              <a:spcBef>
                <a:spcPts val="0"/>
              </a:spcBef>
              <a:buFont typeface="Calibri"/>
              <a:buNone/>
              <a:defRPr b="1" sz="1600"/>
            </a:lvl9pPr>
          </a:lstStyle>
          <a:p/>
        </p:txBody>
      </p:sp>
      <p:sp>
        <p:nvSpPr>
          <p:cNvPr id="297" name="Shape 297"/>
          <p:cNvSpPr txBox="1"/>
          <p:nvPr>
            <p:ph idx="2" type="body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4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/>
        </p:txBody>
      </p:sp>
      <p:sp>
        <p:nvSpPr>
          <p:cNvPr id="298" name="Shape 298"/>
          <p:cNvSpPr txBox="1"/>
          <p:nvPr>
            <p:ph idx="3" type="body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 b="1" sz="2400"/>
            </a:lvl1pPr>
            <a:lvl2pPr indent="0" marL="457200" rtl="0">
              <a:spcBef>
                <a:spcPts val="0"/>
              </a:spcBef>
              <a:buFont typeface="Calibri"/>
              <a:buNone/>
              <a:defRPr b="1" sz="2000"/>
            </a:lvl2pPr>
            <a:lvl3pPr indent="0" marL="914400" rtl="0">
              <a:spcBef>
                <a:spcPts val="0"/>
              </a:spcBef>
              <a:buFont typeface="Calibri"/>
              <a:buNone/>
              <a:defRPr b="1" sz="1800"/>
            </a:lvl3pPr>
            <a:lvl4pPr indent="0" marL="1371600" rtl="0">
              <a:spcBef>
                <a:spcPts val="0"/>
              </a:spcBef>
              <a:buFont typeface="Calibri"/>
              <a:buNone/>
              <a:defRPr b="1" sz="1600"/>
            </a:lvl4pPr>
            <a:lvl5pPr indent="0" marL="1828800" rtl="0">
              <a:spcBef>
                <a:spcPts val="0"/>
              </a:spcBef>
              <a:buFont typeface="Calibri"/>
              <a:buNone/>
              <a:defRPr b="1" sz="1600"/>
            </a:lvl5pPr>
            <a:lvl6pPr indent="0" marL="2286000" rtl="0">
              <a:spcBef>
                <a:spcPts val="0"/>
              </a:spcBef>
              <a:buFont typeface="Calibri"/>
              <a:buNone/>
              <a:defRPr b="1" sz="1600"/>
            </a:lvl6pPr>
            <a:lvl7pPr indent="0" marL="2743200" rtl="0">
              <a:spcBef>
                <a:spcPts val="0"/>
              </a:spcBef>
              <a:buFont typeface="Calibri"/>
              <a:buNone/>
              <a:defRPr b="1" sz="1600"/>
            </a:lvl7pPr>
            <a:lvl8pPr indent="0" marL="3200400" rtl="0">
              <a:spcBef>
                <a:spcPts val="0"/>
              </a:spcBef>
              <a:buFont typeface="Calibri"/>
              <a:buNone/>
              <a:defRPr b="1" sz="1600"/>
            </a:lvl8pPr>
            <a:lvl9pPr indent="0" marL="3657600" rtl="0">
              <a:spcBef>
                <a:spcPts val="0"/>
              </a:spcBef>
              <a:buFont typeface="Calibri"/>
              <a:buNone/>
              <a:defRPr b="1" sz="1600"/>
            </a:lvl9pPr>
          </a:lstStyle>
          <a:p/>
        </p:txBody>
      </p:sp>
      <p:sp>
        <p:nvSpPr>
          <p:cNvPr id="299" name="Shape 299"/>
          <p:cNvSpPr txBox="1"/>
          <p:nvPr>
            <p:ph idx="4" type="body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4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/>
        </p:txBody>
      </p:sp>
      <p:sp>
        <p:nvSpPr>
          <p:cNvPr id="300" name="Shape 300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spcAft>
                <a:spcPts val="0"/>
              </a:spcAft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1" name="Shape 30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2" name="Shape 302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</a:pPr>
            <a:r>
              <a:t/>
            </a:r>
            <a:endParaRPr b="0" baseline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Somente título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5" name="Shape 305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spcAft>
                <a:spcPts val="0"/>
              </a:spcAft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6" name="Shape 30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07" name="Shape 307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</a:pPr>
            <a:r>
              <a:t/>
            </a:r>
            <a:endParaRPr b="0" baseline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Em branco"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Shape 309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spcAft>
                <a:spcPts val="0"/>
              </a:spcAft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0" name="Shape 3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1" name="Shape 311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</a:pPr>
            <a:r>
              <a:t/>
            </a:r>
            <a:endParaRPr b="0" baseline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ítulo e conteúdo"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>
            <p:ph type="title"/>
          </p:nvPr>
        </p:nvSpPr>
        <p:spPr>
          <a:xfrm>
            <a:off x="96736" y="138697"/>
            <a:ext cx="8651726" cy="52321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defRPr b="1" sz="280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533400" y="1447800"/>
            <a:ext cx="7772400" cy="411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indent="-213359" marL="3429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Calibri"/>
              <a:buChar char="•"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79069" marL="742950" rtl="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Font typeface="Calibri"/>
              <a:buChar char="●"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29539" marL="114300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Font typeface="Calibri"/>
              <a:buChar char="●"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37160" marL="160020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Calibri"/>
              <a:buChar char="●"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37160" marL="20574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Calibri"/>
              <a:buChar char="●"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37160" marL="25146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37160" marL="29718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37159" marL="34290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37159" marL="38862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82" name="Shape 82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83" name="Shape 83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84" name="Shape 84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údo com Legenda"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/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 b="1" sz="200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14" name="Shape 314"/>
          <p:cNvSpPr txBox="1"/>
          <p:nvPr>
            <p:ph idx="1" type="body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3200"/>
            </a:lvl1pPr>
            <a:lvl2pPr rtl="0">
              <a:spcBef>
                <a:spcPts val="0"/>
              </a:spcBef>
              <a:defRPr sz="2800"/>
            </a:lvl2pPr>
            <a:lvl3pPr rtl="0">
              <a:spcBef>
                <a:spcPts val="0"/>
              </a:spcBef>
              <a:defRPr sz="2400"/>
            </a:lvl3pPr>
            <a:lvl4pPr rtl="0">
              <a:spcBef>
                <a:spcPts val="0"/>
              </a:spcBef>
              <a:defRPr sz="2000"/>
            </a:lvl4pPr>
            <a:lvl5pPr rtl="0">
              <a:spcBef>
                <a:spcPts val="0"/>
              </a:spcBef>
              <a:defRPr sz="2000"/>
            </a:lvl5pPr>
            <a:lvl6pPr rtl="0">
              <a:spcBef>
                <a:spcPts val="0"/>
              </a:spcBef>
              <a:defRPr sz="2000"/>
            </a:lvl6pPr>
            <a:lvl7pPr rtl="0">
              <a:spcBef>
                <a:spcPts val="0"/>
              </a:spcBef>
              <a:defRPr sz="2000"/>
            </a:lvl7pPr>
            <a:lvl8pPr rtl="0">
              <a:spcBef>
                <a:spcPts val="0"/>
              </a:spcBef>
              <a:defRPr sz="2000"/>
            </a:lvl8pPr>
            <a:lvl9pPr rtl="0">
              <a:spcBef>
                <a:spcPts val="0"/>
              </a:spcBef>
              <a:defRPr sz="2000"/>
            </a:lvl9pPr>
          </a:lstStyle>
          <a:p/>
        </p:txBody>
      </p:sp>
      <p:sp>
        <p:nvSpPr>
          <p:cNvPr id="315" name="Shape 315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 sz="1400"/>
            </a:lvl1pPr>
            <a:lvl2pPr indent="0" marL="457200" rtl="0">
              <a:spcBef>
                <a:spcPts val="0"/>
              </a:spcBef>
              <a:buFont typeface="Calibri"/>
              <a:buNone/>
              <a:defRPr sz="1200"/>
            </a:lvl2pPr>
            <a:lvl3pPr indent="0" marL="914400" rtl="0">
              <a:spcBef>
                <a:spcPts val="0"/>
              </a:spcBef>
              <a:buFont typeface="Calibri"/>
              <a:buNone/>
              <a:defRPr sz="1000"/>
            </a:lvl3pPr>
            <a:lvl4pPr indent="0" marL="1371600" rtl="0">
              <a:spcBef>
                <a:spcPts val="0"/>
              </a:spcBef>
              <a:buFont typeface="Calibri"/>
              <a:buNone/>
              <a:defRPr sz="900"/>
            </a:lvl4pPr>
            <a:lvl5pPr indent="0" marL="1828800" rtl="0">
              <a:spcBef>
                <a:spcPts val="0"/>
              </a:spcBef>
              <a:buFont typeface="Calibri"/>
              <a:buNone/>
              <a:defRPr sz="900"/>
            </a:lvl5pPr>
            <a:lvl6pPr indent="0" marL="2286000" rtl="0">
              <a:spcBef>
                <a:spcPts val="0"/>
              </a:spcBef>
              <a:buFont typeface="Calibri"/>
              <a:buNone/>
              <a:defRPr sz="900"/>
            </a:lvl6pPr>
            <a:lvl7pPr indent="0" marL="2743200" rtl="0">
              <a:spcBef>
                <a:spcPts val="0"/>
              </a:spcBef>
              <a:buFont typeface="Calibri"/>
              <a:buNone/>
              <a:defRPr sz="900"/>
            </a:lvl7pPr>
            <a:lvl8pPr indent="0" marL="3200400" rtl="0">
              <a:spcBef>
                <a:spcPts val="0"/>
              </a:spcBef>
              <a:buFont typeface="Calibri"/>
              <a:buNone/>
              <a:defRPr sz="900"/>
            </a:lvl8pPr>
            <a:lvl9pPr indent="0" marL="3657600" rtl="0">
              <a:spcBef>
                <a:spcPts val="0"/>
              </a:spcBef>
              <a:buFont typeface="Calibri"/>
              <a:buNone/>
              <a:defRPr sz="900"/>
            </a:lvl9pPr>
          </a:lstStyle>
          <a:p/>
        </p:txBody>
      </p:sp>
      <p:sp>
        <p:nvSpPr>
          <p:cNvPr id="316" name="Shape 316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spcAft>
                <a:spcPts val="0"/>
              </a:spcAft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7" name="Shape 31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18" name="Shape 318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</a:pPr>
            <a:r>
              <a:t/>
            </a:r>
            <a:endParaRPr b="0" baseline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Imagem com Legenda"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/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 b="1" sz="200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321" name="Shape 321"/>
          <p:cNvSpPr/>
          <p:nvPr>
            <p:ph idx="2" type="pic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baseline="0" i="0" sz="3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45720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baseline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marL="91440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baseline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marL="137160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baseline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marL="182880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baseline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marL="228600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baseline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marL="274320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baseline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marL="320040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baseline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marL="3657600" marR="0" rtl="0" algn="l">
              <a:spcBef>
                <a:spcPts val="0"/>
              </a:spcBef>
              <a:buClr>
                <a:schemeClr val="dk1"/>
              </a:buClr>
              <a:buFont typeface="Calibri"/>
              <a:buNone/>
              <a:defRPr b="0" baseline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2" name="Shape 322"/>
          <p:cNvSpPr txBox="1"/>
          <p:nvPr>
            <p:ph idx="1" type="body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 sz="1400"/>
            </a:lvl1pPr>
            <a:lvl2pPr indent="0" marL="457200" rtl="0">
              <a:spcBef>
                <a:spcPts val="0"/>
              </a:spcBef>
              <a:buFont typeface="Calibri"/>
              <a:buNone/>
              <a:defRPr sz="1200"/>
            </a:lvl2pPr>
            <a:lvl3pPr indent="0" marL="914400" rtl="0">
              <a:spcBef>
                <a:spcPts val="0"/>
              </a:spcBef>
              <a:buFont typeface="Calibri"/>
              <a:buNone/>
              <a:defRPr sz="1000"/>
            </a:lvl3pPr>
            <a:lvl4pPr indent="0" marL="1371600" rtl="0">
              <a:spcBef>
                <a:spcPts val="0"/>
              </a:spcBef>
              <a:buFont typeface="Calibri"/>
              <a:buNone/>
              <a:defRPr sz="900"/>
            </a:lvl4pPr>
            <a:lvl5pPr indent="0" marL="1828800" rtl="0">
              <a:spcBef>
                <a:spcPts val="0"/>
              </a:spcBef>
              <a:buFont typeface="Calibri"/>
              <a:buNone/>
              <a:defRPr sz="900"/>
            </a:lvl5pPr>
            <a:lvl6pPr indent="0" marL="2286000" rtl="0">
              <a:spcBef>
                <a:spcPts val="0"/>
              </a:spcBef>
              <a:buFont typeface="Calibri"/>
              <a:buNone/>
              <a:defRPr sz="900"/>
            </a:lvl6pPr>
            <a:lvl7pPr indent="0" marL="2743200" rtl="0">
              <a:spcBef>
                <a:spcPts val="0"/>
              </a:spcBef>
              <a:buFont typeface="Calibri"/>
              <a:buNone/>
              <a:defRPr sz="900"/>
            </a:lvl7pPr>
            <a:lvl8pPr indent="0" marL="3200400" rtl="0">
              <a:spcBef>
                <a:spcPts val="0"/>
              </a:spcBef>
              <a:buFont typeface="Calibri"/>
              <a:buNone/>
              <a:defRPr sz="900"/>
            </a:lvl8pPr>
            <a:lvl9pPr indent="0" marL="3657600" rtl="0">
              <a:spcBef>
                <a:spcPts val="0"/>
              </a:spcBef>
              <a:buFont typeface="Calibri"/>
              <a:buNone/>
              <a:defRPr sz="900"/>
            </a:lvl9pPr>
          </a:lstStyle>
          <a:p/>
        </p:txBody>
      </p:sp>
      <p:sp>
        <p:nvSpPr>
          <p:cNvPr id="323" name="Shape 323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spcAft>
                <a:spcPts val="0"/>
              </a:spcAft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4" name="Shape 3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5" name="Shape 325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</a:pPr>
            <a:r>
              <a:t/>
            </a:r>
            <a:endParaRPr b="0" baseline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ítulo e texto vertical"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8" name="Shape 328"/>
          <p:cNvSpPr txBox="1"/>
          <p:nvPr>
            <p:ph idx="1" type="body"/>
          </p:nvPr>
        </p:nvSpPr>
        <p:spPr>
          <a:xfrm rot="5400000">
            <a:off x="2309018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marL="11430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marL="251460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marL="297180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marL="342900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marL="388620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29" name="Shape 329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spcAft>
                <a:spcPts val="0"/>
              </a:spcAft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0" name="Shape 3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1" name="Shape 331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</a:pPr>
            <a:r>
              <a:t/>
            </a:r>
            <a:endParaRPr b="0" baseline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Título e texto verticais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4" name="Shape 334"/>
          <p:cNvSpPr txBox="1"/>
          <p:nvPr>
            <p:ph idx="1" type="body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marL="74295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marL="11430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marL="1600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marL="2057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marL="251460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marL="297180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marL="342900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marL="388620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5" name="Shape 335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spcAft>
                <a:spcPts val="0"/>
              </a:spcAft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6" name="Shape 33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37" name="Shape 337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</a:pPr>
            <a:r>
              <a:t/>
            </a:r>
            <a:endParaRPr b="0" baseline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Em branco"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Shape 397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98" name="Shape 398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99" name="Shape 399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Slide de título"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Shape 491"/>
          <p:cNvSpPr txBox="1"/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marL="4572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marL="9144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marL="13716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marL="18288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92" name="Shape 492"/>
          <p:cNvSpPr txBox="1"/>
          <p:nvPr>
            <p:ph idx="1" type="subTitle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ctr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b="0" baseline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457200" marR="0" rtl="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b="0" baseline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marL="914400" marR="0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b="0" baseline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marL="13716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b="0" baseline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marL="1828800" marR="0" rtl="0" algn="ct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b="0" baseline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marL="22860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baseline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marL="27432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baseline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marL="32004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baseline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marL="3657600" marR="0" rtl="0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None/>
              <a:defRPr b="0" baseline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93" name="Shape 493"/>
          <p:cNvSpPr txBox="1"/>
          <p:nvPr>
            <p:ph idx="10" type="dt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94" name="Shape 494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95" name="Shape 495"/>
          <p:cNvSpPr txBox="1"/>
          <p:nvPr>
            <p:ph idx="12" type="sldNum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ítulo e conteúdo"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Shape 497"/>
          <p:cNvSpPr txBox="1"/>
          <p:nvPr>
            <p:ph type="title"/>
          </p:nvPr>
        </p:nvSpPr>
        <p:spPr>
          <a:xfrm>
            <a:off x="0" y="5833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98" name="Shape 498"/>
          <p:cNvSpPr txBox="1"/>
          <p:nvPr>
            <p:ph idx="1" type="body"/>
          </p:nvPr>
        </p:nvSpPr>
        <p:spPr>
          <a:xfrm>
            <a:off x="685800" y="1700808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Calibri"/>
              <a:buChar char="•"/>
              <a:defRPr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marL="74295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Calibri"/>
              <a:buChar char="–"/>
              <a:defRPr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marL="11430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Calibri"/>
              <a:buChar char="•"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marL="1600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Calibri"/>
              <a:buChar char="–"/>
              <a:def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marL="20574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Calibri"/>
              <a:buChar char="»"/>
              <a:def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marL="2514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Char char="»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101600" marL="2971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Char char="»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101600" marL="3429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Char char="»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101600" marL="3886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Char char="»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99" name="Shape 499"/>
          <p:cNvSpPr txBox="1"/>
          <p:nvPr>
            <p:ph idx="10" type="dt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00" name="Shape 500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01" name="Shape 501"/>
          <p:cNvSpPr txBox="1"/>
          <p:nvPr>
            <p:ph idx="12" type="sldNum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Cabeçalho da Seção"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Shape 503"/>
          <p:cNvSpPr txBox="1"/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0"/>
              </a:spcBef>
              <a:defRPr b="1" sz="4000" cap="small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04" name="Shape 504"/>
          <p:cNvSpPr txBox="1"/>
          <p:nvPr>
            <p:ph idx="1" type="body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 sz="2000"/>
            </a:lvl1pPr>
            <a:lvl2pPr indent="0" marL="457200" rtl="0">
              <a:spcBef>
                <a:spcPts val="0"/>
              </a:spcBef>
              <a:buFont typeface="Calibri"/>
              <a:buNone/>
              <a:defRPr sz="1800"/>
            </a:lvl2pPr>
            <a:lvl3pPr indent="0" marL="914400" rtl="0">
              <a:spcBef>
                <a:spcPts val="0"/>
              </a:spcBef>
              <a:buFont typeface="Calibri"/>
              <a:buNone/>
              <a:defRPr sz="1600"/>
            </a:lvl3pPr>
            <a:lvl4pPr indent="0" marL="1371600" rtl="0">
              <a:spcBef>
                <a:spcPts val="0"/>
              </a:spcBef>
              <a:buFont typeface="Calibri"/>
              <a:buNone/>
              <a:defRPr sz="1400"/>
            </a:lvl4pPr>
            <a:lvl5pPr indent="0" marL="1828800" rtl="0">
              <a:spcBef>
                <a:spcPts val="0"/>
              </a:spcBef>
              <a:buFont typeface="Calibri"/>
              <a:buNone/>
              <a:defRPr sz="1400"/>
            </a:lvl5pPr>
            <a:lvl6pPr indent="0" marL="2286000" rtl="0">
              <a:spcBef>
                <a:spcPts val="0"/>
              </a:spcBef>
              <a:buFont typeface="Times New Roman"/>
              <a:buNone/>
              <a:defRPr sz="1400"/>
            </a:lvl6pPr>
            <a:lvl7pPr indent="0" marL="2743200" rtl="0">
              <a:spcBef>
                <a:spcPts val="0"/>
              </a:spcBef>
              <a:buFont typeface="Times New Roman"/>
              <a:buNone/>
              <a:defRPr sz="1400"/>
            </a:lvl7pPr>
            <a:lvl8pPr indent="0" marL="3200400" rtl="0">
              <a:spcBef>
                <a:spcPts val="0"/>
              </a:spcBef>
              <a:buFont typeface="Times New Roman"/>
              <a:buNone/>
              <a:defRPr sz="1400"/>
            </a:lvl8pPr>
            <a:lvl9pPr indent="0" marL="3657600" rtl="0">
              <a:spcBef>
                <a:spcPts val="0"/>
              </a:spcBef>
              <a:buFont typeface="Times New Roman"/>
              <a:buNone/>
              <a:defRPr sz="1400"/>
            </a:lvl9pPr>
          </a:lstStyle>
          <a:p/>
        </p:txBody>
      </p:sp>
      <p:sp>
        <p:nvSpPr>
          <p:cNvPr id="505" name="Shape 505"/>
          <p:cNvSpPr txBox="1"/>
          <p:nvPr>
            <p:ph idx="10" type="dt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06" name="Shape 506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07" name="Shape 507"/>
          <p:cNvSpPr txBox="1"/>
          <p:nvPr>
            <p:ph idx="12" type="sldNum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Duas Partes de Conteúdo"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Shape 509"/>
          <p:cNvSpPr txBox="1"/>
          <p:nvPr>
            <p:ph type="title"/>
          </p:nvPr>
        </p:nvSpPr>
        <p:spPr>
          <a:xfrm>
            <a:off x="0" y="5833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10" name="Shape 510"/>
          <p:cNvSpPr txBox="1"/>
          <p:nvPr>
            <p:ph idx="1" type="body"/>
          </p:nvPr>
        </p:nvSpPr>
        <p:spPr>
          <a:xfrm>
            <a:off x="685800" y="1981200"/>
            <a:ext cx="38099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800"/>
            </a:lvl1pPr>
            <a:lvl2pPr rtl="0">
              <a:spcBef>
                <a:spcPts val="0"/>
              </a:spcBef>
              <a:defRPr sz="24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1800"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511" name="Shape 511"/>
          <p:cNvSpPr txBox="1"/>
          <p:nvPr>
            <p:ph idx="2" type="body"/>
          </p:nvPr>
        </p:nvSpPr>
        <p:spPr>
          <a:xfrm>
            <a:off x="4648200" y="1981200"/>
            <a:ext cx="38099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800"/>
            </a:lvl1pPr>
            <a:lvl2pPr rtl="0">
              <a:spcBef>
                <a:spcPts val="0"/>
              </a:spcBef>
              <a:defRPr sz="24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1800"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512" name="Shape 512"/>
          <p:cNvSpPr txBox="1"/>
          <p:nvPr>
            <p:ph idx="10" type="dt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13" name="Shape 513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14" name="Shape 514"/>
          <p:cNvSpPr txBox="1"/>
          <p:nvPr>
            <p:ph idx="12" type="sldNum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ação"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Shape 51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17" name="Shape 517"/>
          <p:cNvSpPr txBox="1"/>
          <p:nvPr>
            <p:ph idx="1" type="body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 b="1" sz="2400"/>
            </a:lvl1pPr>
            <a:lvl2pPr indent="0" marL="457200" rtl="0">
              <a:spcBef>
                <a:spcPts val="0"/>
              </a:spcBef>
              <a:buFont typeface="Calibri"/>
              <a:buNone/>
              <a:defRPr b="1" sz="2000"/>
            </a:lvl2pPr>
            <a:lvl3pPr indent="0" marL="914400" rtl="0">
              <a:spcBef>
                <a:spcPts val="0"/>
              </a:spcBef>
              <a:buFont typeface="Calibri"/>
              <a:buNone/>
              <a:defRPr b="1" sz="1800"/>
            </a:lvl3pPr>
            <a:lvl4pPr indent="0" marL="1371600" rtl="0">
              <a:spcBef>
                <a:spcPts val="0"/>
              </a:spcBef>
              <a:buFont typeface="Calibri"/>
              <a:buNone/>
              <a:defRPr b="1" sz="1600"/>
            </a:lvl4pPr>
            <a:lvl5pPr indent="0" marL="1828800" rtl="0">
              <a:spcBef>
                <a:spcPts val="0"/>
              </a:spcBef>
              <a:buFont typeface="Calibri"/>
              <a:buNone/>
              <a:defRPr b="1" sz="1600"/>
            </a:lvl5pPr>
            <a:lvl6pPr indent="0" marL="2286000" rtl="0">
              <a:spcBef>
                <a:spcPts val="0"/>
              </a:spcBef>
              <a:buFont typeface="Times New Roman"/>
              <a:buNone/>
              <a:defRPr b="1" sz="1600"/>
            </a:lvl6pPr>
            <a:lvl7pPr indent="0" marL="2743200" rtl="0">
              <a:spcBef>
                <a:spcPts val="0"/>
              </a:spcBef>
              <a:buFont typeface="Times New Roman"/>
              <a:buNone/>
              <a:defRPr b="1" sz="1600"/>
            </a:lvl7pPr>
            <a:lvl8pPr indent="0" marL="3200400" rtl="0">
              <a:spcBef>
                <a:spcPts val="0"/>
              </a:spcBef>
              <a:buFont typeface="Times New Roman"/>
              <a:buNone/>
              <a:defRPr b="1" sz="1600"/>
            </a:lvl8pPr>
            <a:lvl9pPr indent="0" marL="3657600" rtl="0">
              <a:spcBef>
                <a:spcPts val="0"/>
              </a:spcBef>
              <a:buFont typeface="Times New Roman"/>
              <a:buNone/>
              <a:defRPr b="1" sz="1600"/>
            </a:lvl9pPr>
          </a:lstStyle>
          <a:p/>
        </p:txBody>
      </p:sp>
      <p:sp>
        <p:nvSpPr>
          <p:cNvPr id="518" name="Shape 518"/>
          <p:cNvSpPr txBox="1"/>
          <p:nvPr>
            <p:ph idx="2" type="body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4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/>
        </p:txBody>
      </p:sp>
      <p:sp>
        <p:nvSpPr>
          <p:cNvPr id="519" name="Shape 519"/>
          <p:cNvSpPr txBox="1"/>
          <p:nvPr>
            <p:ph idx="3" type="body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 b="1" sz="2400"/>
            </a:lvl1pPr>
            <a:lvl2pPr indent="0" marL="457200" rtl="0">
              <a:spcBef>
                <a:spcPts val="0"/>
              </a:spcBef>
              <a:buFont typeface="Calibri"/>
              <a:buNone/>
              <a:defRPr b="1" sz="2000"/>
            </a:lvl2pPr>
            <a:lvl3pPr indent="0" marL="914400" rtl="0">
              <a:spcBef>
                <a:spcPts val="0"/>
              </a:spcBef>
              <a:buFont typeface="Calibri"/>
              <a:buNone/>
              <a:defRPr b="1" sz="1800"/>
            </a:lvl3pPr>
            <a:lvl4pPr indent="0" marL="1371600" rtl="0">
              <a:spcBef>
                <a:spcPts val="0"/>
              </a:spcBef>
              <a:buFont typeface="Calibri"/>
              <a:buNone/>
              <a:defRPr b="1" sz="1600"/>
            </a:lvl4pPr>
            <a:lvl5pPr indent="0" marL="1828800" rtl="0">
              <a:spcBef>
                <a:spcPts val="0"/>
              </a:spcBef>
              <a:buFont typeface="Calibri"/>
              <a:buNone/>
              <a:defRPr b="1" sz="1600"/>
            </a:lvl5pPr>
            <a:lvl6pPr indent="0" marL="2286000" rtl="0">
              <a:spcBef>
                <a:spcPts val="0"/>
              </a:spcBef>
              <a:buFont typeface="Times New Roman"/>
              <a:buNone/>
              <a:defRPr b="1" sz="1600"/>
            </a:lvl6pPr>
            <a:lvl7pPr indent="0" marL="2743200" rtl="0">
              <a:spcBef>
                <a:spcPts val="0"/>
              </a:spcBef>
              <a:buFont typeface="Times New Roman"/>
              <a:buNone/>
              <a:defRPr b="1" sz="1600"/>
            </a:lvl7pPr>
            <a:lvl8pPr indent="0" marL="3200400" rtl="0">
              <a:spcBef>
                <a:spcPts val="0"/>
              </a:spcBef>
              <a:buFont typeface="Times New Roman"/>
              <a:buNone/>
              <a:defRPr b="1" sz="1600"/>
            </a:lvl8pPr>
            <a:lvl9pPr indent="0" marL="3657600" rtl="0">
              <a:spcBef>
                <a:spcPts val="0"/>
              </a:spcBef>
              <a:buFont typeface="Times New Roman"/>
              <a:buNone/>
              <a:defRPr b="1" sz="1600"/>
            </a:lvl9pPr>
          </a:lstStyle>
          <a:p/>
        </p:txBody>
      </p:sp>
      <p:sp>
        <p:nvSpPr>
          <p:cNvPr id="520" name="Shape 520"/>
          <p:cNvSpPr txBox="1"/>
          <p:nvPr>
            <p:ph idx="4" type="body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4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/>
        </p:txBody>
      </p:sp>
      <p:sp>
        <p:nvSpPr>
          <p:cNvPr id="521" name="Shape 521"/>
          <p:cNvSpPr txBox="1"/>
          <p:nvPr>
            <p:ph idx="10" type="dt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22" name="Shape 522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23" name="Shape 523"/>
          <p:cNvSpPr txBox="1"/>
          <p:nvPr>
            <p:ph idx="12" type="sldNum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Cabeçalho da Seção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0"/>
              </a:spcBef>
              <a:defRPr b="1" sz="4000" cap="small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87" name="Shape 87"/>
          <p:cNvSpPr txBox="1"/>
          <p:nvPr>
            <p:ph idx="1" type="body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 sz="2000"/>
            </a:lvl1pPr>
            <a:lvl2pPr indent="0" marL="457200" rtl="0">
              <a:spcBef>
                <a:spcPts val="0"/>
              </a:spcBef>
              <a:buFont typeface="Calibri"/>
              <a:buNone/>
              <a:defRPr sz="1800"/>
            </a:lvl2pPr>
            <a:lvl3pPr indent="0" marL="914400" rtl="0">
              <a:spcBef>
                <a:spcPts val="0"/>
              </a:spcBef>
              <a:buFont typeface="Calibri"/>
              <a:buNone/>
              <a:defRPr sz="1600"/>
            </a:lvl3pPr>
            <a:lvl4pPr indent="0" marL="1371600" rtl="0">
              <a:spcBef>
                <a:spcPts val="0"/>
              </a:spcBef>
              <a:buFont typeface="Calibri"/>
              <a:buNone/>
              <a:defRPr sz="1400"/>
            </a:lvl4pPr>
            <a:lvl5pPr indent="0" marL="1828800" rtl="0">
              <a:spcBef>
                <a:spcPts val="0"/>
              </a:spcBef>
              <a:buFont typeface="Calibri"/>
              <a:buNone/>
              <a:defRPr sz="1400"/>
            </a:lvl5pPr>
            <a:lvl6pPr indent="0" marL="2286000" rtl="0">
              <a:spcBef>
                <a:spcPts val="0"/>
              </a:spcBef>
              <a:buFont typeface="Verdana"/>
              <a:buNone/>
              <a:defRPr sz="1400"/>
            </a:lvl6pPr>
            <a:lvl7pPr indent="0" marL="2743200" rtl="0">
              <a:spcBef>
                <a:spcPts val="0"/>
              </a:spcBef>
              <a:buFont typeface="Verdana"/>
              <a:buNone/>
              <a:defRPr sz="1400"/>
            </a:lvl7pPr>
            <a:lvl8pPr indent="0" marL="3200400" rtl="0">
              <a:spcBef>
                <a:spcPts val="0"/>
              </a:spcBef>
              <a:buFont typeface="Verdana"/>
              <a:buNone/>
              <a:defRPr sz="1400"/>
            </a:lvl8pPr>
            <a:lvl9pPr indent="0" marL="3657600" rtl="0">
              <a:spcBef>
                <a:spcPts val="0"/>
              </a:spcBef>
              <a:buFont typeface="Verdana"/>
              <a:buNone/>
              <a:defRPr sz="1400"/>
            </a:lvl9pPr>
          </a:lstStyle>
          <a:p/>
        </p:txBody>
      </p:sp>
      <p:sp>
        <p:nvSpPr>
          <p:cNvPr id="88" name="Shape 88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89" name="Shape 89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90" name="Shape 90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Somente título"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 txBox="1"/>
          <p:nvPr>
            <p:ph type="title"/>
          </p:nvPr>
        </p:nvSpPr>
        <p:spPr>
          <a:xfrm>
            <a:off x="0" y="5833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26" name="Shape 526"/>
          <p:cNvSpPr txBox="1"/>
          <p:nvPr>
            <p:ph idx="10" type="dt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27" name="Shape 527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28" name="Shape 528"/>
          <p:cNvSpPr txBox="1"/>
          <p:nvPr>
            <p:ph idx="12" type="sldNum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Em branco"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Shape 530"/>
          <p:cNvSpPr txBox="1"/>
          <p:nvPr>
            <p:ph idx="10" type="dt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31" name="Shape 531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32" name="Shape 532"/>
          <p:cNvSpPr txBox="1"/>
          <p:nvPr>
            <p:ph idx="12" type="sldNum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údo com Legenda"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Shape 534"/>
          <p:cNvSpPr txBox="1"/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 b="1" sz="200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35" name="Shape 535"/>
          <p:cNvSpPr txBox="1"/>
          <p:nvPr>
            <p:ph idx="1" type="body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3200"/>
            </a:lvl1pPr>
            <a:lvl2pPr rtl="0">
              <a:spcBef>
                <a:spcPts val="0"/>
              </a:spcBef>
              <a:defRPr sz="2800"/>
            </a:lvl2pPr>
            <a:lvl3pPr rtl="0">
              <a:spcBef>
                <a:spcPts val="0"/>
              </a:spcBef>
              <a:defRPr sz="2400"/>
            </a:lvl3pPr>
            <a:lvl4pPr rtl="0">
              <a:spcBef>
                <a:spcPts val="0"/>
              </a:spcBef>
              <a:defRPr sz="2000"/>
            </a:lvl4pPr>
            <a:lvl5pPr rtl="0">
              <a:spcBef>
                <a:spcPts val="0"/>
              </a:spcBef>
              <a:defRPr sz="2000"/>
            </a:lvl5pPr>
            <a:lvl6pPr rtl="0">
              <a:spcBef>
                <a:spcPts val="0"/>
              </a:spcBef>
              <a:defRPr sz="2000"/>
            </a:lvl6pPr>
            <a:lvl7pPr rtl="0">
              <a:spcBef>
                <a:spcPts val="0"/>
              </a:spcBef>
              <a:defRPr sz="2000"/>
            </a:lvl7pPr>
            <a:lvl8pPr rtl="0">
              <a:spcBef>
                <a:spcPts val="0"/>
              </a:spcBef>
              <a:defRPr sz="2000"/>
            </a:lvl8pPr>
            <a:lvl9pPr rtl="0">
              <a:spcBef>
                <a:spcPts val="0"/>
              </a:spcBef>
              <a:defRPr sz="2000"/>
            </a:lvl9pPr>
          </a:lstStyle>
          <a:p/>
        </p:txBody>
      </p:sp>
      <p:sp>
        <p:nvSpPr>
          <p:cNvPr id="536" name="Shape 536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 sz="1400"/>
            </a:lvl1pPr>
            <a:lvl2pPr indent="0" marL="457200" rtl="0">
              <a:spcBef>
                <a:spcPts val="0"/>
              </a:spcBef>
              <a:buFont typeface="Calibri"/>
              <a:buNone/>
              <a:defRPr sz="1200"/>
            </a:lvl2pPr>
            <a:lvl3pPr indent="0" marL="914400" rtl="0">
              <a:spcBef>
                <a:spcPts val="0"/>
              </a:spcBef>
              <a:buFont typeface="Calibri"/>
              <a:buNone/>
              <a:defRPr sz="1000"/>
            </a:lvl3pPr>
            <a:lvl4pPr indent="0" marL="1371600" rtl="0">
              <a:spcBef>
                <a:spcPts val="0"/>
              </a:spcBef>
              <a:buFont typeface="Calibri"/>
              <a:buNone/>
              <a:defRPr sz="900"/>
            </a:lvl4pPr>
            <a:lvl5pPr indent="0" marL="1828800" rtl="0">
              <a:spcBef>
                <a:spcPts val="0"/>
              </a:spcBef>
              <a:buFont typeface="Calibri"/>
              <a:buNone/>
              <a:defRPr sz="900"/>
            </a:lvl5pPr>
            <a:lvl6pPr indent="0" marL="2286000" rtl="0">
              <a:spcBef>
                <a:spcPts val="0"/>
              </a:spcBef>
              <a:buFont typeface="Times New Roman"/>
              <a:buNone/>
              <a:defRPr sz="900"/>
            </a:lvl6pPr>
            <a:lvl7pPr indent="0" marL="2743200" rtl="0">
              <a:spcBef>
                <a:spcPts val="0"/>
              </a:spcBef>
              <a:buFont typeface="Times New Roman"/>
              <a:buNone/>
              <a:defRPr sz="900"/>
            </a:lvl7pPr>
            <a:lvl8pPr indent="0" marL="3200400" rtl="0">
              <a:spcBef>
                <a:spcPts val="0"/>
              </a:spcBef>
              <a:buFont typeface="Times New Roman"/>
              <a:buNone/>
              <a:defRPr sz="900"/>
            </a:lvl8pPr>
            <a:lvl9pPr indent="0" marL="3657600" rtl="0">
              <a:spcBef>
                <a:spcPts val="0"/>
              </a:spcBef>
              <a:buFont typeface="Times New Roman"/>
              <a:buNone/>
              <a:defRPr sz="900"/>
            </a:lvl9pPr>
          </a:lstStyle>
          <a:p/>
        </p:txBody>
      </p:sp>
      <p:sp>
        <p:nvSpPr>
          <p:cNvPr id="537" name="Shape 537"/>
          <p:cNvSpPr txBox="1"/>
          <p:nvPr>
            <p:ph idx="10" type="dt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38" name="Shape 538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39" name="Shape 539"/>
          <p:cNvSpPr txBox="1"/>
          <p:nvPr>
            <p:ph idx="12" type="sldNum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Imagem com Legenda"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Shape 541"/>
          <p:cNvSpPr txBox="1"/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 b="1" sz="200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542" name="Shape 542"/>
          <p:cNvSpPr/>
          <p:nvPr>
            <p:ph idx="2" type="pic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buClr>
                <a:srgbClr val="000000"/>
              </a:buClr>
              <a:buFont typeface="Times New Roman"/>
              <a:buNone/>
              <a:defRPr b="0" baseline="0" i="0" sz="32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marL="457200" marR="0" rtl="0" algn="l">
              <a:spcBef>
                <a:spcPts val="0"/>
              </a:spcBef>
              <a:buClr>
                <a:schemeClr val="dk1"/>
              </a:buClr>
              <a:buFont typeface="Times New Roman"/>
              <a:buNone/>
              <a:defRPr b="0" baseline="0" i="0" sz="2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marL="914400" marR="0" rtl="0" algn="l">
              <a:spcBef>
                <a:spcPts val="0"/>
              </a:spcBef>
              <a:buClr>
                <a:schemeClr val="dk1"/>
              </a:buClr>
              <a:buFont typeface="Times New Roman"/>
              <a:buNone/>
              <a:defRPr b="0" baseline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marL="1371600" marR="0" rtl="0" algn="l">
              <a:spcBef>
                <a:spcPts val="0"/>
              </a:spcBef>
              <a:buClr>
                <a:schemeClr val="dk1"/>
              </a:buClr>
              <a:buFont typeface="Times New Roman"/>
              <a:buNone/>
              <a:defRPr b="0" baseline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marL="1828800" marR="0" rtl="0" algn="l">
              <a:spcBef>
                <a:spcPts val="0"/>
              </a:spcBef>
              <a:buClr>
                <a:schemeClr val="dk1"/>
              </a:buClr>
              <a:buFont typeface="Times New Roman"/>
              <a:buNone/>
              <a:defRPr b="0" baseline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marL="2286000" marR="0" rtl="0" algn="l">
              <a:spcBef>
                <a:spcPts val="0"/>
              </a:spcBef>
              <a:buClr>
                <a:schemeClr val="dk1"/>
              </a:buClr>
              <a:buFont typeface="Times New Roman"/>
              <a:buNone/>
              <a:defRPr b="0" baseline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marL="2743200" marR="0" rtl="0" algn="l">
              <a:spcBef>
                <a:spcPts val="0"/>
              </a:spcBef>
              <a:buClr>
                <a:schemeClr val="dk1"/>
              </a:buClr>
              <a:buFont typeface="Times New Roman"/>
              <a:buNone/>
              <a:defRPr b="0" baseline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marL="3200400" marR="0" rtl="0" algn="l">
              <a:spcBef>
                <a:spcPts val="0"/>
              </a:spcBef>
              <a:buClr>
                <a:schemeClr val="dk1"/>
              </a:buClr>
              <a:buFont typeface="Times New Roman"/>
              <a:buNone/>
              <a:defRPr b="0" baseline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marL="3657600" marR="0" rtl="0" algn="l">
              <a:spcBef>
                <a:spcPts val="0"/>
              </a:spcBef>
              <a:buClr>
                <a:schemeClr val="dk1"/>
              </a:buClr>
              <a:buFont typeface="Times New Roman"/>
              <a:buNone/>
              <a:defRPr b="0" baseline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43" name="Shape 543"/>
          <p:cNvSpPr txBox="1"/>
          <p:nvPr>
            <p:ph idx="1" type="body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 sz="1400"/>
            </a:lvl1pPr>
            <a:lvl2pPr indent="0" marL="457200" rtl="0">
              <a:spcBef>
                <a:spcPts val="0"/>
              </a:spcBef>
              <a:buFont typeface="Calibri"/>
              <a:buNone/>
              <a:defRPr sz="1200"/>
            </a:lvl2pPr>
            <a:lvl3pPr indent="0" marL="914400" rtl="0">
              <a:spcBef>
                <a:spcPts val="0"/>
              </a:spcBef>
              <a:buFont typeface="Calibri"/>
              <a:buNone/>
              <a:defRPr sz="1000"/>
            </a:lvl3pPr>
            <a:lvl4pPr indent="0" marL="1371600" rtl="0">
              <a:spcBef>
                <a:spcPts val="0"/>
              </a:spcBef>
              <a:buFont typeface="Calibri"/>
              <a:buNone/>
              <a:defRPr sz="900"/>
            </a:lvl4pPr>
            <a:lvl5pPr indent="0" marL="1828800" rtl="0">
              <a:spcBef>
                <a:spcPts val="0"/>
              </a:spcBef>
              <a:buFont typeface="Calibri"/>
              <a:buNone/>
              <a:defRPr sz="900"/>
            </a:lvl5pPr>
            <a:lvl6pPr indent="0" marL="2286000" rtl="0">
              <a:spcBef>
                <a:spcPts val="0"/>
              </a:spcBef>
              <a:buFont typeface="Times New Roman"/>
              <a:buNone/>
              <a:defRPr sz="900"/>
            </a:lvl6pPr>
            <a:lvl7pPr indent="0" marL="2743200" rtl="0">
              <a:spcBef>
                <a:spcPts val="0"/>
              </a:spcBef>
              <a:buFont typeface="Times New Roman"/>
              <a:buNone/>
              <a:defRPr sz="900"/>
            </a:lvl7pPr>
            <a:lvl8pPr indent="0" marL="3200400" rtl="0">
              <a:spcBef>
                <a:spcPts val="0"/>
              </a:spcBef>
              <a:buFont typeface="Times New Roman"/>
              <a:buNone/>
              <a:defRPr sz="900"/>
            </a:lvl8pPr>
            <a:lvl9pPr indent="0" marL="3657600" rtl="0">
              <a:spcBef>
                <a:spcPts val="0"/>
              </a:spcBef>
              <a:buFont typeface="Times New Roman"/>
              <a:buNone/>
              <a:defRPr sz="900"/>
            </a:lvl9pPr>
          </a:lstStyle>
          <a:p/>
        </p:txBody>
      </p:sp>
      <p:sp>
        <p:nvSpPr>
          <p:cNvPr id="544" name="Shape 544"/>
          <p:cNvSpPr txBox="1"/>
          <p:nvPr>
            <p:ph idx="10" type="dt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45" name="Shape 545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46" name="Shape 546"/>
          <p:cNvSpPr txBox="1"/>
          <p:nvPr>
            <p:ph idx="12" type="sldNum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ítulo e texto vertical"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Shape 548"/>
          <p:cNvSpPr txBox="1"/>
          <p:nvPr>
            <p:ph type="title"/>
          </p:nvPr>
        </p:nvSpPr>
        <p:spPr>
          <a:xfrm>
            <a:off x="0" y="5833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49" name="Shape 549"/>
          <p:cNvSpPr txBox="1"/>
          <p:nvPr>
            <p:ph idx="1" type="body"/>
          </p:nvPr>
        </p:nvSpPr>
        <p:spPr>
          <a:xfrm rot="5400000">
            <a:off x="2514599" y="-127992"/>
            <a:ext cx="4114800" cy="77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Calibri"/>
              <a:buChar char="•"/>
              <a:defRPr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marL="74295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Calibri"/>
              <a:buChar char="–"/>
              <a:defRPr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marL="11430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Calibri"/>
              <a:buChar char="•"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marL="1600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Calibri"/>
              <a:buChar char="–"/>
              <a:def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marL="20574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Calibri"/>
              <a:buChar char="»"/>
              <a:def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marL="2514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Char char="»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101600" marL="2971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Char char="»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101600" marL="3429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Char char="»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101600" marL="3886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Char char="»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50" name="Shape 550"/>
          <p:cNvSpPr txBox="1"/>
          <p:nvPr>
            <p:ph idx="10" type="dt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51" name="Shape 551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52" name="Shape 552"/>
          <p:cNvSpPr txBox="1"/>
          <p:nvPr>
            <p:ph idx="12" type="sldNum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Título e texto verticais"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Shape 554"/>
          <p:cNvSpPr txBox="1"/>
          <p:nvPr>
            <p:ph type="title"/>
          </p:nvPr>
        </p:nvSpPr>
        <p:spPr>
          <a:xfrm rot="5400000">
            <a:off x="4743450" y="2381249"/>
            <a:ext cx="5486399" cy="194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spcAft>
                <a:spcPts val="0"/>
              </a:spcAft>
              <a:defRPr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4572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9144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13716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1828800" rtl="0" algn="ctr">
              <a:spcBef>
                <a:spcPts val="0"/>
              </a:spcBef>
              <a:spcAft>
                <a:spcPts val="0"/>
              </a:spcAft>
              <a:defRPr sz="4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55" name="Shape 555"/>
          <p:cNvSpPr txBox="1"/>
          <p:nvPr>
            <p:ph idx="1" type="body"/>
          </p:nvPr>
        </p:nvSpPr>
        <p:spPr>
          <a:xfrm rot="5400000">
            <a:off x="781050" y="514349"/>
            <a:ext cx="5486399" cy="567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Calibri"/>
              <a:buChar char="•"/>
              <a:defRPr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marL="74295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Calibri"/>
              <a:buChar char="–"/>
              <a:defRPr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marL="11430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Calibri"/>
              <a:buChar char="•"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marL="16002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Calibri"/>
              <a:buChar char="–"/>
              <a:def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marL="205740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Calibri"/>
              <a:buChar char="»"/>
              <a:defRPr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marL="2514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Char char="»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101600" marL="2971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Char char="»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101600" marL="3429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Char char="»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101600" marL="3886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Char char="»"/>
              <a:defRPr sz="20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56" name="Shape 556"/>
          <p:cNvSpPr txBox="1"/>
          <p:nvPr>
            <p:ph idx="10" type="dt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57" name="Shape 557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558" name="Shape 558"/>
          <p:cNvSpPr txBox="1"/>
          <p:nvPr>
            <p:ph idx="12" type="sldNum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Slide de título">
    <p:spTree>
      <p:nvGrpSpPr>
        <p:cNvPr id="694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5" name="Shape 695"/>
          <p:cNvGrpSpPr/>
          <p:nvPr/>
        </p:nvGrpSpPr>
        <p:grpSpPr>
          <a:xfrm>
            <a:off x="-1542100" y="-25154"/>
            <a:ext cx="10697213" cy="6895854"/>
            <a:chOff x="-971" y="-15"/>
            <a:chExt cx="6738" cy="4343"/>
          </a:xfrm>
        </p:grpSpPr>
        <p:sp>
          <p:nvSpPr>
            <p:cNvPr id="696" name="Shape 696"/>
            <p:cNvSpPr/>
            <p:nvPr/>
          </p:nvSpPr>
          <p:spPr>
            <a:xfrm>
              <a:off x="1631" y="-5"/>
              <a:ext cx="1736" cy="4333"/>
            </a:xfrm>
            <a:custGeom>
              <a:pathLst>
                <a:path extrusionOk="0" h="4320" w="1737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97" name="Shape 697"/>
            <p:cNvSpPr/>
            <p:nvPr/>
          </p:nvSpPr>
          <p:spPr>
            <a:xfrm>
              <a:off x="0" y="-7"/>
              <a:ext cx="1736" cy="4329"/>
            </a:xfrm>
            <a:custGeom>
              <a:pathLst>
                <a:path extrusionOk="0" h="4320" w="1737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98" name="Shape 698"/>
            <p:cNvSpPr/>
            <p:nvPr/>
          </p:nvSpPr>
          <p:spPr>
            <a:xfrm>
              <a:off x="3743" y="-3"/>
              <a:ext cx="1738" cy="4329"/>
            </a:xfrm>
            <a:custGeom>
              <a:pathLst>
                <a:path extrusionOk="0" h="4420" w="1739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99" name="Shape 699"/>
            <p:cNvSpPr/>
            <p:nvPr/>
          </p:nvSpPr>
          <p:spPr>
            <a:xfrm>
              <a:off x="1920" y="-9"/>
              <a:ext cx="2079" cy="4323"/>
            </a:xfrm>
            <a:custGeom>
              <a:pathLst>
                <a:path extrusionOk="0" h="4338" w="2080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00" name="Shape 700"/>
            <p:cNvSpPr/>
            <p:nvPr/>
          </p:nvSpPr>
          <p:spPr>
            <a:xfrm>
              <a:off x="116" y="97"/>
              <a:ext cx="3503" cy="1536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1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01" name="Shape 701"/>
            <p:cNvSpPr/>
            <p:nvPr/>
          </p:nvSpPr>
          <p:spPr>
            <a:xfrm flipH="1" rot="2702961">
              <a:off x="810" y="766"/>
              <a:ext cx="2543" cy="1007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02" name="Shape 702"/>
            <p:cNvSpPr/>
            <p:nvPr/>
          </p:nvSpPr>
          <p:spPr>
            <a:xfrm>
              <a:off x="82" y="49"/>
              <a:ext cx="3503" cy="1536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03" name="Shape 703"/>
            <p:cNvSpPr/>
            <p:nvPr/>
          </p:nvSpPr>
          <p:spPr>
            <a:xfrm rot="-2895842">
              <a:off x="-984" y="1040"/>
              <a:ext cx="3504" cy="1536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04" name="Shape 704"/>
            <p:cNvSpPr/>
            <p:nvPr/>
          </p:nvSpPr>
          <p:spPr>
            <a:xfrm rot="-2305141">
              <a:off x="1330" y="913"/>
              <a:ext cx="3594" cy="1735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05" name="Shape 705"/>
            <p:cNvSpPr/>
            <p:nvPr/>
          </p:nvSpPr>
          <p:spPr>
            <a:xfrm flipH="1" rot="2084418">
              <a:off x="1859" y="864"/>
              <a:ext cx="3504" cy="1535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06" name="Shape 706"/>
            <p:cNvSpPr/>
            <p:nvPr/>
          </p:nvSpPr>
          <p:spPr>
            <a:xfrm>
              <a:off x="4250" y="-7"/>
              <a:ext cx="1088" cy="2284"/>
            </a:xfrm>
            <a:custGeom>
              <a:pathLst>
                <a:path extrusionOk="0" h="2285" w="1089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07" name="Shape 707"/>
            <p:cNvSpPr/>
            <p:nvPr/>
          </p:nvSpPr>
          <p:spPr>
            <a:xfrm>
              <a:off x="0" y="2440"/>
              <a:ext cx="5759" cy="432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08" name="Shape 708"/>
            <p:cNvSpPr/>
            <p:nvPr/>
          </p:nvSpPr>
          <p:spPr>
            <a:xfrm>
              <a:off x="1631" y="2487"/>
              <a:ext cx="1736" cy="381"/>
            </a:xfrm>
            <a:custGeom>
              <a:pathLst>
                <a:path extrusionOk="0" h="4320" w="1737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09" name="Shape 709"/>
            <p:cNvSpPr/>
            <p:nvPr/>
          </p:nvSpPr>
          <p:spPr>
            <a:xfrm>
              <a:off x="0" y="2487"/>
              <a:ext cx="1736" cy="380"/>
            </a:xfrm>
            <a:custGeom>
              <a:pathLst>
                <a:path extrusionOk="0" h="4320" w="1737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10" name="Shape 710"/>
            <p:cNvSpPr/>
            <p:nvPr/>
          </p:nvSpPr>
          <p:spPr>
            <a:xfrm>
              <a:off x="3743" y="2487"/>
              <a:ext cx="1738" cy="381"/>
            </a:xfrm>
            <a:custGeom>
              <a:pathLst>
                <a:path extrusionOk="0" h="4420" w="1739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11" name="Shape 711"/>
            <p:cNvSpPr/>
            <p:nvPr/>
          </p:nvSpPr>
          <p:spPr>
            <a:xfrm>
              <a:off x="1920" y="2487"/>
              <a:ext cx="2079" cy="380"/>
            </a:xfrm>
            <a:custGeom>
              <a:pathLst>
                <a:path extrusionOk="0" h="4338" w="2080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12" name="Shape 712"/>
            <p:cNvSpPr/>
            <p:nvPr/>
          </p:nvSpPr>
          <p:spPr>
            <a:xfrm>
              <a:off x="7" y="2455"/>
              <a:ext cx="5759" cy="432"/>
            </a:xfrm>
            <a:prstGeom prst="rect">
              <a:avLst/>
            </a:prstGeom>
            <a:solidFill>
              <a:schemeClr val="dk1">
                <a:alpha val="49803"/>
              </a:schemeClr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13" name="Shape 713"/>
            <p:cNvSpPr/>
            <p:nvPr/>
          </p:nvSpPr>
          <p:spPr>
            <a:xfrm>
              <a:off x="2582" y="2448"/>
              <a:ext cx="1035" cy="419"/>
            </a:xfrm>
            <a:custGeom>
              <a:pathLst>
                <a:path extrusionOk="0" h="420" w="1036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14" name="Shape 714"/>
            <p:cNvSpPr/>
            <p:nvPr/>
          </p:nvSpPr>
          <p:spPr>
            <a:xfrm flipH="1" rot="-2702961">
              <a:off x="1486" y="2417"/>
              <a:ext cx="1059" cy="479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15" name="Shape 715"/>
            <p:cNvSpPr/>
            <p:nvPr/>
          </p:nvSpPr>
          <p:spPr>
            <a:xfrm flipH="1" rot="-2702961">
              <a:off x="766" y="2417"/>
              <a:ext cx="1059" cy="479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16" name="Shape 716"/>
            <p:cNvSpPr/>
            <p:nvPr/>
          </p:nvSpPr>
          <p:spPr>
            <a:xfrm flipH="1" rot="-2702961">
              <a:off x="30" y="2384"/>
              <a:ext cx="1033" cy="487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17" name="Shape 717"/>
            <p:cNvSpPr/>
            <p:nvPr/>
          </p:nvSpPr>
          <p:spPr>
            <a:xfrm rot="10800000">
              <a:off x="575" y="2440"/>
              <a:ext cx="3552" cy="432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18" name="Shape 718"/>
            <p:cNvSpPr/>
            <p:nvPr/>
          </p:nvSpPr>
          <p:spPr>
            <a:xfrm rot="10800000">
              <a:off x="240" y="2440"/>
              <a:ext cx="1536" cy="432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19" name="Shape 719"/>
            <p:cNvSpPr/>
            <p:nvPr/>
          </p:nvSpPr>
          <p:spPr>
            <a:xfrm rot="10800000">
              <a:off x="3036" y="2488"/>
              <a:ext cx="1332" cy="383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20" name="Shape 720"/>
            <p:cNvSpPr/>
            <p:nvPr/>
          </p:nvSpPr>
          <p:spPr>
            <a:xfrm rot="10800000">
              <a:off x="3984" y="2440"/>
              <a:ext cx="1536" cy="432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21" name="Shape 721"/>
            <p:cNvSpPr/>
            <p:nvPr/>
          </p:nvSpPr>
          <p:spPr>
            <a:xfrm rot="10800000">
              <a:off x="3455" y="2440"/>
              <a:ext cx="2304" cy="432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22" name="Shape 722"/>
            <p:cNvSpPr/>
            <p:nvPr/>
          </p:nvSpPr>
          <p:spPr>
            <a:xfrm>
              <a:off x="0" y="2462"/>
              <a:ext cx="5759" cy="14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23" name="Shape 723"/>
            <p:cNvSpPr/>
            <p:nvPr/>
          </p:nvSpPr>
          <p:spPr>
            <a:xfrm>
              <a:off x="0" y="2879"/>
              <a:ext cx="5759" cy="576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724" name="Shape 724"/>
            <p:cNvSpPr/>
            <p:nvPr/>
          </p:nvSpPr>
          <p:spPr>
            <a:xfrm>
              <a:off x="0" y="3408"/>
              <a:ext cx="5759" cy="91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pic>
          <p:nvPicPr>
            <p:cNvPr id="725" name="Shape 72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6" y="1650"/>
              <a:ext cx="203" cy="20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26" name="Shape 726"/>
          <p:cNvSpPr txBox="1"/>
          <p:nvPr>
            <p:ph type="ctrTitle"/>
          </p:nvPr>
        </p:nvSpPr>
        <p:spPr>
          <a:xfrm>
            <a:off x="1676400" y="1905000"/>
            <a:ext cx="7239000" cy="1904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457200" marR="0" rtl="0" algn="ctr">
              <a:spcBef>
                <a:spcPts val="0"/>
              </a:spcBef>
              <a:spcAft>
                <a:spcPts val="0"/>
              </a:spcAft>
              <a:defRPr b="0" baseline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914400" marR="0" rtl="0" algn="ctr">
              <a:spcBef>
                <a:spcPts val="0"/>
              </a:spcBef>
              <a:spcAft>
                <a:spcPts val="0"/>
              </a:spcAft>
              <a:defRPr b="0" baseline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1371600" marR="0" rtl="0" algn="ctr">
              <a:spcBef>
                <a:spcPts val="0"/>
              </a:spcBef>
              <a:spcAft>
                <a:spcPts val="0"/>
              </a:spcAft>
              <a:defRPr b="0" baseline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1828800" marR="0" rtl="0" algn="ctr">
              <a:spcBef>
                <a:spcPts val="0"/>
              </a:spcBef>
              <a:spcAft>
                <a:spcPts val="0"/>
              </a:spcAft>
              <a:defRPr b="0" baseline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27" name="Shape 727"/>
          <p:cNvSpPr txBox="1"/>
          <p:nvPr>
            <p:ph idx="1" type="subTitle"/>
          </p:nvPr>
        </p:nvSpPr>
        <p:spPr>
          <a:xfrm>
            <a:off x="1676400" y="4572000"/>
            <a:ext cx="6400799" cy="167957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  <a:defRPr b="0" baseline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79069" marL="742950" marR="0" rtl="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Font typeface="Calibri"/>
              <a:buChar char="●"/>
              <a:defRPr b="0" baseline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29539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Font typeface="Calibri"/>
              <a:buChar char="●"/>
              <a:defRPr b="0" baseline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37160" marL="1600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Calibri"/>
              <a:buChar char="●"/>
              <a:defRPr b="0" baseline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37160" marL="20574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Calibri"/>
              <a:buChar char="●"/>
              <a:defRPr b="0" baseline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37160" marL="25146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37160" marL="29718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37159" marL="34290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37159" marL="38862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28" name="Shape 728"/>
          <p:cNvSpPr txBox="1"/>
          <p:nvPr>
            <p:ph idx="10" type="dt"/>
          </p:nvPr>
        </p:nvSpPr>
        <p:spPr>
          <a:xfrm>
            <a:off x="6858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29" name="Shape 729"/>
          <p:cNvSpPr txBox="1"/>
          <p:nvPr>
            <p:ph idx="11" type="ftr"/>
          </p:nvPr>
        </p:nvSpPr>
        <p:spPr>
          <a:xfrm>
            <a:off x="3124200" y="63246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30" name="Shape 730"/>
          <p:cNvSpPr txBox="1"/>
          <p:nvPr>
            <p:ph idx="12" type="sldNum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ítulo e conteúdo"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Shape 732"/>
          <p:cNvSpPr txBox="1"/>
          <p:nvPr>
            <p:ph type="title"/>
          </p:nvPr>
        </p:nvSpPr>
        <p:spPr>
          <a:xfrm>
            <a:off x="96736" y="138697"/>
            <a:ext cx="8651726" cy="52321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defRPr b="1" sz="280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33" name="Shape 733"/>
          <p:cNvSpPr txBox="1"/>
          <p:nvPr>
            <p:ph idx="1" type="body"/>
          </p:nvPr>
        </p:nvSpPr>
        <p:spPr>
          <a:xfrm>
            <a:off x="533400" y="1447800"/>
            <a:ext cx="7772400" cy="411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indent="-213359" marL="3429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Calibri"/>
              <a:buChar char="•"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79069" marL="742950" rtl="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Font typeface="Calibri"/>
              <a:buChar char="●"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29539" marL="114300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Font typeface="Calibri"/>
              <a:buChar char="●"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37160" marL="160020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Calibri"/>
              <a:buChar char="●"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37160" marL="20574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Calibri"/>
              <a:buChar char="●"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37160" marL="25146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37160" marL="29718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37159" marL="34290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37159" marL="38862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34" name="Shape 734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35" name="Shape 735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36" name="Shape 736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Cabeçalho da Seção">
    <p:spTree>
      <p:nvGrpSpPr>
        <p:cNvPr id="737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8" name="Shape 738"/>
          <p:cNvSpPr txBox="1"/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0"/>
              </a:spcBef>
              <a:defRPr b="1" sz="4000" cap="small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39" name="Shape 739"/>
          <p:cNvSpPr txBox="1"/>
          <p:nvPr>
            <p:ph idx="1" type="body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 sz="2000"/>
            </a:lvl1pPr>
            <a:lvl2pPr indent="0" marL="457200" rtl="0">
              <a:spcBef>
                <a:spcPts val="0"/>
              </a:spcBef>
              <a:buFont typeface="Calibri"/>
              <a:buNone/>
              <a:defRPr sz="1800"/>
            </a:lvl2pPr>
            <a:lvl3pPr indent="0" marL="914400" rtl="0">
              <a:spcBef>
                <a:spcPts val="0"/>
              </a:spcBef>
              <a:buFont typeface="Calibri"/>
              <a:buNone/>
              <a:defRPr sz="1600"/>
            </a:lvl3pPr>
            <a:lvl4pPr indent="0" marL="1371600" rtl="0">
              <a:spcBef>
                <a:spcPts val="0"/>
              </a:spcBef>
              <a:buFont typeface="Calibri"/>
              <a:buNone/>
              <a:defRPr sz="1400"/>
            </a:lvl4pPr>
            <a:lvl5pPr indent="0" marL="1828800" rtl="0">
              <a:spcBef>
                <a:spcPts val="0"/>
              </a:spcBef>
              <a:buFont typeface="Calibri"/>
              <a:buNone/>
              <a:defRPr sz="1400"/>
            </a:lvl5pPr>
            <a:lvl6pPr indent="0" marL="2286000" rtl="0">
              <a:spcBef>
                <a:spcPts val="0"/>
              </a:spcBef>
              <a:buFont typeface="Verdana"/>
              <a:buNone/>
              <a:defRPr sz="1400"/>
            </a:lvl6pPr>
            <a:lvl7pPr indent="0" marL="2743200" rtl="0">
              <a:spcBef>
                <a:spcPts val="0"/>
              </a:spcBef>
              <a:buFont typeface="Verdana"/>
              <a:buNone/>
              <a:defRPr sz="1400"/>
            </a:lvl7pPr>
            <a:lvl8pPr indent="0" marL="3200400" rtl="0">
              <a:spcBef>
                <a:spcPts val="0"/>
              </a:spcBef>
              <a:buFont typeface="Verdana"/>
              <a:buNone/>
              <a:defRPr sz="1400"/>
            </a:lvl8pPr>
            <a:lvl9pPr indent="0" marL="3657600" rtl="0">
              <a:spcBef>
                <a:spcPts val="0"/>
              </a:spcBef>
              <a:buFont typeface="Verdana"/>
              <a:buNone/>
              <a:defRPr sz="1400"/>
            </a:lvl9pPr>
          </a:lstStyle>
          <a:p/>
        </p:txBody>
      </p:sp>
      <p:sp>
        <p:nvSpPr>
          <p:cNvPr id="740" name="Shape 740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41" name="Shape 741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42" name="Shape 742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Duas Partes de Conteúdo"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Shape 744"/>
          <p:cNvSpPr txBox="1"/>
          <p:nvPr>
            <p:ph type="title"/>
          </p:nvPr>
        </p:nvSpPr>
        <p:spPr>
          <a:xfrm>
            <a:off x="39688" y="96838"/>
            <a:ext cx="8924925" cy="52387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45" name="Shape 745"/>
          <p:cNvSpPr txBox="1"/>
          <p:nvPr>
            <p:ph idx="1" type="body"/>
          </p:nvPr>
        </p:nvSpPr>
        <p:spPr>
          <a:xfrm>
            <a:off x="533400" y="1447800"/>
            <a:ext cx="3809999" cy="411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800"/>
            </a:lvl1pPr>
            <a:lvl2pPr rtl="0">
              <a:spcBef>
                <a:spcPts val="0"/>
              </a:spcBef>
              <a:defRPr sz="24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1800"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746" name="Shape 746"/>
          <p:cNvSpPr txBox="1"/>
          <p:nvPr>
            <p:ph idx="2" type="body"/>
          </p:nvPr>
        </p:nvSpPr>
        <p:spPr>
          <a:xfrm>
            <a:off x="4495800" y="1447800"/>
            <a:ext cx="3809999" cy="411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800"/>
            </a:lvl1pPr>
            <a:lvl2pPr rtl="0">
              <a:spcBef>
                <a:spcPts val="0"/>
              </a:spcBef>
              <a:defRPr sz="24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1800"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747" name="Shape 747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48" name="Shape 748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49" name="Shape 749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Duas Partes de Conteúdo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/>
          <p:nvPr>
            <p:ph type="title"/>
          </p:nvPr>
        </p:nvSpPr>
        <p:spPr>
          <a:xfrm>
            <a:off x="39688" y="96838"/>
            <a:ext cx="8924925" cy="52387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93" name="Shape 93"/>
          <p:cNvSpPr txBox="1"/>
          <p:nvPr>
            <p:ph idx="1" type="body"/>
          </p:nvPr>
        </p:nvSpPr>
        <p:spPr>
          <a:xfrm>
            <a:off x="533400" y="1447800"/>
            <a:ext cx="3809999" cy="411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800"/>
            </a:lvl1pPr>
            <a:lvl2pPr rtl="0">
              <a:spcBef>
                <a:spcPts val="0"/>
              </a:spcBef>
              <a:defRPr sz="24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1800"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94" name="Shape 94"/>
          <p:cNvSpPr txBox="1"/>
          <p:nvPr>
            <p:ph idx="2" type="body"/>
          </p:nvPr>
        </p:nvSpPr>
        <p:spPr>
          <a:xfrm>
            <a:off x="4495800" y="1447800"/>
            <a:ext cx="3809999" cy="411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800"/>
            </a:lvl1pPr>
            <a:lvl2pPr rtl="0">
              <a:spcBef>
                <a:spcPts val="0"/>
              </a:spcBef>
              <a:defRPr sz="24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1800"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95" name="Shape 95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96" name="Shape 96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97" name="Shape 97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ação"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Shape 751"/>
          <p:cNvSpPr txBox="1"/>
          <p:nvPr>
            <p:ph type="title"/>
          </p:nvPr>
        </p:nvSpPr>
        <p:spPr>
          <a:xfrm>
            <a:off x="457200" y="584527"/>
            <a:ext cx="8229600" cy="52321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defRPr b="1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52" name="Shape 752"/>
          <p:cNvSpPr txBox="1"/>
          <p:nvPr>
            <p:ph idx="1" type="body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 b="1" sz="2400"/>
            </a:lvl1pPr>
            <a:lvl2pPr indent="0" marL="457200" rtl="0">
              <a:spcBef>
                <a:spcPts val="0"/>
              </a:spcBef>
              <a:buFont typeface="Calibri"/>
              <a:buNone/>
              <a:defRPr b="1" sz="2000"/>
            </a:lvl2pPr>
            <a:lvl3pPr indent="0" marL="914400" rtl="0">
              <a:spcBef>
                <a:spcPts val="0"/>
              </a:spcBef>
              <a:buFont typeface="Calibri"/>
              <a:buNone/>
              <a:defRPr b="1" sz="1800"/>
            </a:lvl3pPr>
            <a:lvl4pPr indent="0" marL="1371600" rtl="0">
              <a:spcBef>
                <a:spcPts val="0"/>
              </a:spcBef>
              <a:buFont typeface="Calibri"/>
              <a:buNone/>
              <a:defRPr b="1" sz="1600"/>
            </a:lvl4pPr>
            <a:lvl5pPr indent="0" marL="1828800" rtl="0">
              <a:spcBef>
                <a:spcPts val="0"/>
              </a:spcBef>
              <a:buFont typeface="Calibri"/>
              <a:buNone/>
              <a:defRPr b="1" sz="1600"/>
            </a:lvl5pPr>
            <a:lvl6pPr indent="0" marL="2286000" rtl="0">
              <a:spcBef>
                <a:spcPts val="0"/>
              </a:spcBef>
              <a:buFont typeface="Verdana"/>
              <a:buNone/>
              <a:defRPr b="1" sz="1600"/>
            </a:lvl6pPr>
            <a:lvl7pPr indent="0" marL="2743200" rtl="0">
              <a:spcBef>
                <a:spcPts val="0"/>
              </a:spcBef>
              <a:buFont typeface="Verdana"/>
              <a:buNone/>
              <a:defRPr b="1" sz="1600"/>
            </a:lvl7pPr>
            <a:lvl8pPr indent="0" marL="3200400" rtl="0">
              <a:spcBef>
                <a:spcPts val="0"/>
              </a:spcBef>
              <a:buFont typeface="Verdana"/>
              <a:buNone/>
              <a:defRPr b="1" sz="1600"/>
            </a:lvl8pPr>
            <a:lvl9pPr indent="0" marL="3657600" rtl="0">
              <a:spcBef>
                <a:spcPts val="0"/>
              </a:spcBef>
              <a:buFont typeface="Verdana"/>
              <a:buNone/>
              <a:defRPr b="1" sz="1600"/>
            </a:lvl9pPr>
          </a:lstStyle>
          <a:p/>
        </p:txBody>
      </p:sp>
      <p:sp>
        <p:nvSpPr>
          <p:cNvPr id="753" name="Shape 753"/>
          <p:cNvSpPr txBox="1"/>
          <p:nvPr>
            <p:ph idx="2" type="body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4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/>
        </p:txBody>
      </p:sp>
      <p:sp>
        <p:nvSpPr>
          <p:cNvPr id="754" name="Shape 754"/>
          <p:cNvSpPr txBox="1"/>
          <p:nvPr>
            <p:ph idx="3" type="body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 b="1" sz="2400"/>
            </a:lvl1pPr>
            <a:lvl2pPr indent="0" marL="457200" rtl="0">
              <a:spcBef>
                <a:spcPts val="0"/>
              </a:spcBef>
              <a:buFont typeface="Calibri"/>
              <a:buNone/>
              <a:defRPr b="1" sz="2000"/>
            </a:lvl2pPr>
            <a:lvl3pPr indent="0" marL="914400" rtl="0">
              <a:spcBef>
                <a:spcPts val="0"/>
              </a:spcBef>
              <a:buFont typeface="Calibri"/>
              <a:buNone/>
              <a:defRPr b="1" sz="1800"/>
            </a:lvl3pPr>
            <a:lvl4pPr indent="0" marL="1371600" rtl="0">
              <a:spcBef>
                <a:spcPts val="0"/>
              </a:spcBef>
              <a:buFont typeface="Calibri"/>
              <a:buNone/>
              <a:defRPr b="1" sz="1600"/>
            </a:lvl4pPr>
            <a:lvl5pPr indent="0" marL="1828800" rtl="0">
              <a:spcBef>
                <a:spcPts val="0"/>
              </a:spcBef>
              <a:buFont typeface="Calibri"/>
              <a:buNone/>
              <a:defRPr b="1" sz="1600"/>
            </a:lvl5pPr>
            <a:lvl6pPr indent="0" marL="2286000" rtl="0">
              <a:spcBef>
                <a:spcPts val="0"/>
              </a:spcBef>
              <a:buFont typeface="Verdana"/>
              <a:buNone/>
              <a:defRPr b="1" sz="1600"/>
            </a:lvl6pPr>
            <a:lvl7pPr indent="0" marL="2743200" rtl="0">
              <a:spcBef>
                <a:spcPts val="0"/>
              </a:spcBef>
              <a:buFont typeface="Verdana"/>
              <a:buNone/>
              <a:defRPr b="1" sz="1600"/>
            </a:lvl7pPr>
            <a:lvl8pPr indent="0" marL="3200400" rtl="0">
              <a:spcBef>
                <a:spcPts val="0"/>
              </a:spcBef>
              <a:buFont typeface="Verdana"/>
              <a:buNone/>
              <a:defRPr b="1" sz="1600"/>
            </a:lvl8pPr>
            <a:lvl9pPr indent="0" marL="3657600" rtl="0">
              <a:spcBef>
                <a:spcPts val="0"/>
              </a:spcBef>
              <a:buFont typeface="Verdana"/>
              <a:buNone/>
              <a:defRPr b="1" sz="1600"/>
            </a:lvl9pPr>
          </a:lstStyle>
          <a:p/>
        </p:txBody>
      </p:sp>
      <p:sp>
        <p:nvSpPr>
          <p:cNvPr id="755" name="Shape 755"/>
          <p:cNvSpPr txBox="1"/>
          <p:nvPr>
            <p:ph idx="4" type="body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4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/>
        </p:txBody>
      </p:sp>
      <p:sp>
        <p:nvSpPr>
          <p:cNvPr id="756" name="Shape 756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57" name="Shape 757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58" name="Shape 758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Somente título"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Shape 760"/>
          <p:cNvSpPr txBox="1"/>
          <p:nvPr>
            <p:ph type="title"/>
          </p:nvPr>
        </p:nvSpPr>
        <p:spPr>
          <a:xfrm>
            <a:off x="39688" y="96838"/>
            <a:ext cx="8924925" cy="52387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61" name="Shape 761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62" name="Shape 762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63" name="Shape 763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Em branco"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Shape 765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66" name="Shape 766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67" name="Shape 767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údo com Legenda"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Shape 769"/>
          <p:cNvSpPr txBox="1"/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 b="1" sz="200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70" name="Shape 770"/>
          <p:cNvSpPr txBox="1"/>
          <p:nvPr>
            <p:ph idx="1" type="body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3200"/>
            </a:lvl1pPr>
            <a:lvl2pPr rtl="0">
              <a:spcBef>
                <a:spcPts val="0"/>
              </a:spcBef>
              <a:defRPr sz="2800"/>
            </a:lvl2pPr>
            <a:lvl3pPr rtl="0">
              <a:spcBef>
                <a:spcPts val="0"/>
              </a:spcBef>
              <a:defRPr sz="2400"/>
            </a:lvl3pPr>
            <a:lvl4pPr rtl="0">
              <a:spcBef>
                <a:spcPts val="0"/>
              </a:spcBef>
              <a:defRPr sz="2000"/>
            </a:lvl4pPr>
            <a:lvl5pPr rtl="0">
              <a:spcBef>
                <a:spcPts val="0"/>
              </a:spcBef>
              <a:defRPr sz="2000"/>
            </a:lvl5pPr>
            <a:lvl6pPr rtl="0">
              <a:spcBef>
                <a:spcPts val="0"/>
              </a:spcBef>
              <a:defRPr sz="2000"/>
            </a:lvl6pPr>
            <a:lvl7pPr rtl="0">
              <a:spcBef>
                <a:spcPts val="0"/>
              </a:spcBef>
              <a:defRPr sz="2000"/>
            </a:lvl7pPr>
            <a:lvl8pPr rtl="0">
              <a:spcBef>
                <a:spcPts val="0"/>
              </a:spcBef>
              <a:defRPr sz="2000"/>
            </a:lvl8pPr>
            <a:lvl9pPr rtl="0">
              <a:spcBef>
                <a:spcPts val="0"/>
              </a:spcBef>
              <a:defRPr sz="2000"/>
            </a:lvl9pPr>
          </a:lstStyle>
          <a:p/>
        </p:txBody>
      </p:sp>
      <p:sp>
        <p:nvSpPr>
          <p:cNvPr id="771" name="Shape 771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 sz="1400"/>
            </a:lvl1pPr>
            <a:lvl2pPr indent="0" marL="457200" rtl="0">
              <a:spcBef>
                <a:spcPts val="0"/>
              </a:spcBef>
              <a:buFont typeface="Calibri"/>
              <a:buNone/>
              <a:defRPr sz="1200"/>
            </a:lvl2pPr>
            <a:lvl3pPr indent="0" marL="914400" rtl="0">
              <a:spcBef>
                <a:spcPts val="0"/>
              </a:spcBef>
              <a:buFont typeface="Calibri"/>
              <a:buNone/>
              <a:defRPr sz="1000"/>
            </a:lvl3pPr>
            <a:lvl4pPr indent="0" marL="1371600" rtl="0">
              <a:spcBef>
                <a:spcPts val="0"/>
              </a:spcBef>
              <a:buFont typeface="Calibri"/>
              <a:buNone/>
              <a:defRPr sz="900"/>
            </a:lvl4pPr>
            <a:lvl5pPr indent="0" marL="1828800" rtl="0">
              <a:spcBef>
                <a:spcPts val="0"/>
              </a:spcBef>
              <a:buFont typeface="Calibri"/>
              <a:buNone/>
              <a:defRPr sz="900"/>
            </a:lvl5pPr>
            <a:lvl6pPr indent="0" marL="2286000" rtl="0">
              <a:spcBef>
                <a:spcPts val="0"/>
              </a:spcBef>
              <a:buFont typeface="Verdana"/>
              <a:buNone/>
              <a:defRPr sz="900"/>
            </a:lvl6pPr>
            <a:lvl7pPr indent="0" marL="2743200" rtl="0">
              <a:spcBef>
                <a:spcPts val="0"/>
              </a:spcBef>
              <a:buFont typeface="Verdana"/>
              <a:buNone/>
              <a:defRPr sz="900"/>
            </a:lvl7pPr>
            <a:lvl8pPr indent="0" marL="3200400" rtl="0">
              <a:spcBef>
                <a:spcPts val="0"/>
              </a:spcBef>
              <a:buFont typeface="Verdana"/>
              <a:buNone/>
              <a:defRPr sz="900"/>
            </a:lvl8pPr>
            <a:lvl9pPr indent="0" marL="3657600" rtl="0">
              <a:spcBef>
                <a:spcPts val="0"/>
              </a:spcBef>
              <a:buFont typeface="Verdana"/>
              <a:buNone/>
              <a:defRPr sz="900"/>
            </a:lvl9pPr>
          </a:lstStyle>
          <a:p/>
        </p:txBody>
      </p:sp>
      <p:sp>
        <p:nvSpPr>
          <p:cNvPr id="772" name="Shape 772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73" name="Shape 773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74" name="Shape 774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Imagem com Legenda"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 txBox="1"/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 b="1" sz="200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77" name="Shape 777"/>
          <p:cNvSpPr/>
          <p:nvPr>
            <p:ph idx="2" type="pic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buClr>
                <a:schemeClr val="lt1"/>
              </a:buClr>
              <a:buFont typeface="Arial"/>
              <a:buNone/>
              <a:defRPr b="0" baseline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buClr>
                <a:schemeClr val="lt1"/>
              </a:buClr>
              <a:buFont typeface="Verdana"/>
              <a:buNone/>
              <a:defRPr b="0" baseline="0" i="0" sz="2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buClr>
                <a:schemeClr val="lt1"/>
              </a:buClr>
              <a:buFont typeface="Verdana"/>
              <a:buNone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buClr>
                <a:schemeClr val="lt1"/>
              </a:buClr>
              <a:buFont typeface="Verdana"/>
              <a:buNone/>
              <a:defRPr b="0" baseline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buClr>
                <a:schemeClr val="lt1"/>
              </a:buClr>
              <a:buFont typeface="Verdana"/>
              <a:buNone/>
              <a:defRPr b="0" baseline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buClr>
                <a:schemeClr val="lt1"/>
              </a:buClr>
              <a:buFont typeface="Verdana"/>
              <a:buNone/>
              <a:defRPr b="0" baseline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buClr>
                <a:schemeClr val="lt1"/>
              </a:buClr>
              <a:buFont typeface="Verdana"/>
              <a:buNone/>
              <a:defRPr b="0" baseline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buClr>
                <a:schemeClr val="lt1"/>
              </a:buClr>
              <a:buFont typeface="Verdana"/>
              <a:buNone/>
              <a:defRPr b="0" baseline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buClr>
                <a:schemeClr val="lt1"/>
              </a:buClr>
              <a:buFont typeface="Verdana"/>
              <a:buNone/>
              <a:defRPr b="0" baseline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78" name="Shape 778"/>
          <p:cNvSpPr txBox="1"/>
          <p:nvPr>
            <p:ph idx="1" type="body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 sz="1400"/>
            </a:lvl1pPr>
            <a:lvl2pPr indent="0" marL="457200" rtl="0">
              <a:spcBef>
                <a:spcPts val="0"/>
              </a:spcBef>
              <a:buFont typeface="Calibri"/>
              <a:buNone/>
              <a:defRPr sz="1200"/>
            </a:lvl2pPr>
            <a:lvl3pPr indent="0" marL="914400" rtl="0">
              <a:spcBef>
                <a:spcPts val="0"/>
              </a:spcBef>
              <a:buFont typeface="Calibri"/>
              <a:buNone/>
              <a:defRPr sz="1000"/>
            </a:lvl3pPr>
            <a:lvl4pPr indent="0" marL="1371600" rtl="0">
              <a:spcBef>
                <a:spcPts val="0"/>
              </a:spcBef>
              <a:buFont typeface="Calibri"/>
              <a:buNone/>
              <a:defRPr sz="900"/>
            </a:lvl4pPr>
            <a:lvl5pPr indent="0" marL="1828800" rtl="0">
              <a:spcBef>
                <a:spcPts val="0"/>
              </a:spcBef>
              <a:buFont typeface="Calibri"/>
              <a:buNone/>
              <a:defRPr sz="900"/>
            </a:lvl5pPr>
            <a:lvl6pPr indent="0" marL="2286000" rtl="0">
              <a:spcBef>
                <a:spcPts val="0"/>
              </a:spcBef>
              <a:buFont typeface="Verdana"/>
              <a:buNone/>
              <a:defRPr sz="900"/>
            </a:lvl6pPr>
            <a:lvl7pPr indent="0" marL="2743200" rtl="0">
              <a:spcBef>
                <a:spcPts val="0"/>
              </a:spcBef>
              <a:buFont typeface="Verdana"/>
              <a:buNone/>
              <a:defRPr sz="900"/>
            </a:lvl7pPr>
            <a:lvl8pPr indent="0" marL="3200400" rtl="0">
              <a:spcBef>
                <a:spcPts val="0"/>
              </a:spcBef>
              <a:buFont typeface="Verdana"/>
              <a:buNone/>
              <a:defRPr sz="900"/>
            </a:lvl8pPr>
            <a:lvl9pPr indent="0" marL="3657600" rtl="0">
              <a:spcBef>
                <a:spcPts val="0"/>
              </a:spcBef>
              <a:buFont typeface="Verdana"/>
              <a:buNone/>
              <a:defRPr sz="900"/>
            </a:lvl9pPr>
          </a:lstStyle>
          <a:p/>
        </p:txBody>
      </p:sp>
      <p:sp>
        <p:nvSpPr>
          <p:cNvPr id="779" name="Shape 779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80" name="Shape 780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81" name="Shape 781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ítulo e texto vertical"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Shape 783"/>
          <p:cNvSpPr txBox="1"/>
          <p:nvPr>
            <p:ph type="title"/>
          </p:nvPr>
        </p:nvSpPr>
        <p:spPr>
          <a:xfrm>
            <a:off x="39688" y="96838"/>
            <a:ext cx="8924925" cy="52387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784" name="Shape 784"/>
          <p:cNvSpPr txBox="1"/>
          <p:nvPr>
            <p:ph idx="1" type="body"/>
          </p:nvPr>
        </p:nvSpPr>
        <p:spPr>
          <a:xfrm rot="5400000">
            <a:off x="2362199" y="-381000"/>
            <a:ext cx="4114800" cy="777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indent="-213359" marL="3429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Calibri"/>
              <a:buChar char="•"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79069" marL="742950" rtl="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Font typeface="Calibri"/>
              <a:buChar char="●"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29539" marL="114300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Font typeface="Calibri"/>
              <a:buChar char="●"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37160" marL="160020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Calibri"/>
              <a:buChar char="●"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37160" marL="20574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Calibri"/>
              <a:buChar char="●"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37160" marL="25146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37160" marL="29718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37159" marL="34290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37159" marL="38862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85" name="Shape 785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86" name="Shape 786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87" name="Shape 787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Título e texto verticais"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Shape 789"/>
          <p:cNvSpPr txBox="1"/>
          <p:nvPr>
            <p:ph type="title"/>
          </p:nvPr>
        </p:nvSpPr>
        <p:spPr>
          <a:xfrm rot="5400000">
            <a:off x="4486274" y="1743075"/>
            <a:ext cx="5562600" cy="2076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spcAft>
                <a:spcPts val="0"/>
              </a:spcAft>
              <a:defRPr b="1" sz="2800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rtl="0" algn="ctr">
              <a:spcBef>
                <a:spcPts val="0"/>
              </a:spcBef>
              <a:spcAft>
                <a:spcPts val="0"/>
              </a:spcAft>
              <a:defRPr b="1" sz="28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rtl="0" algn="ctr">
              <a:spcBef>
                <a:spcPts val="0"/>
              </a:spcBef>
              <a:spcAft>
                <a:spcPts val="0"/>
              </a:spcAft>
              <a:defRPr b="1" sz="28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rtl="0" algn="ctr">
              <a:spcBef>
                <a:spcPts val="0"/>
              </a:spcBef>
              <a:spcAft>
                <a:spcPts val="0"/>
              </a:spcAft>
              <a:defRPr b="1" sz="28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rtl="0" algn="ctr">
              <a:spcBef>
                <a:spcPts val="0"/>
              </a:spcBef>
              <a:spcAft>
                <a:spcPts val="0"/>
              </a:spcAft>
              <a:defRPr b="1" sz="28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rtl="0" algn="ctr">
              <a:spcBef>
                <a:spcPts val="0"/>
              </a:spcBef>
              <a:spcAft>
                <a:spcPts val="0"/>
              </a:spcAft>
              <a:defRPr sz="24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rtl="0" algn="ctr">
              <a:spcBef>
                <a:spcPts val="0"/>
              </a:spcBef>
              <a:spcAft>
                <a:spcPts val="0"/>
              </a:spcAft>
              <a:defRPr sz="24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rtl="0" algn="ctr">
              <a:spcBef>
                <a:spcPts val="0"/>
              </a:spcBef>
              <a:spcAft>
                <a:spcPts val="0"/>
              </a:spcAft>
              <a:defRPr sz="24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rtl="0" algn="ctr">
              <a:spcBef>
                <a:spcPts val="0"/>
              </a:spcBef>
              <a:spcAft>
                <a:spcPts val="0"/>
              </a:spcAft>
              <a:defRPr sz="24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90" name="Shape 790"/>
          <p:cNvSpPr txBox="1"/>
          <p:nvPr>
            <p:ph idx="1" type="body"/>
          </p:nvPr>
        </p:nvSpPr>
        <p:spPr>
          <a:xfrm rot="5400000">
            <a:off x="257174" y="-257175"/>
            <a:ext cx="5562600" cy="607695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indent="-213359" marL="3429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Calibri"/>
              <a:buChar char="•"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79069" marL="742950" rtl="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Font typeface="Calibri"/>
              <a:buChar char="●"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29539" marL="114300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Font typeface="Calibri"/>
              <a:buChar char="●"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37160" marL="160020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Calibri"/>
              <a:buChar char="●"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37160" marL="20574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Calibri"/>
              <a:buChar char="●"/>
              <a:defRPr sz="2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37160" marL="25146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37160" marL="29718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37159" marL="34290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37159" marL="38862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91" name="Shape 791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92" name="Shape 792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793" name="Shape 793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Slide de título">
    <p:spTree>
      <p:nvGrpSpPr>
        <p:cNvPr id="1029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0" name="Shape 1030"/>
          <p:cNvGrpSpPr/>
          <p:nvPr/>
        </p:nvGrpSpPr>
        <p:grpSpPr>
          <a:xfrm>
            <a:off x="-1542100" y="-25154"/>
            <a:ext cx="10697213" cy="6895854"/>
            <a:chOff x="-971" y="-15"/>
            <a:chExt cx="6738" cy="4343"/>
          </a:xfrm>
        </p:grpSpPr>
        <p:sp>
          <p:nvSpPr>
            <p:cNvPr id="1031" name="Shape 1031"/>
            <p:cNvSpPr/>
            <p:nvPr/>
          </p:nvSpPr>
          <p:spPr>
            <a:xfrm>
              <a:off x="1631" y="-5"/>
              <a:ext cx="1736" cy="4333"/>
            </a:xfrm>
            <a:custGeom>
              <a:pathLst>
                <a:path extrusionOk="0" h="4320" w="1737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32" name="Shape 1032"/>
            <p:cNvSpPr/>
            <p:nvPr/>
          </p:nvSpPr>
          <p:spPr>
            <a:xfrm>
              <a:off x="0" y="-7"/>
              <a:ext cx="1736" cy="4329"/>
            </a:xfrm>
            <a:custGeom>
              <a:pathLst>
                <a:path extrusionOk="0" h="4320" w="1737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33" name="Shape 1033"/>
            <p:cNvSpPr/>
            <p:nvPr/>
          </p:nvSpPr>
          <p:spPr>
            <a:xfrm>
              <a:off x="3743" y="-3"/>
              <a:ext cx="1738" cy="4329"/>
            </a:xfrm>
            <a:custGeom>
              <a:pathLst>
                <a:path extrusionOk="0" h="4420" w="1739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34" name="Shape 1034"/>
            <p:cNvSpPr/>
            <p:nvPr/>
          </p:nvSpPr>
          <p:spPr>
            <a:xfrm>
              <a:off x="1920" y="-9"/>
              <a:ext cx="2079" cy="4323"/>
            </a:xfrm>
            <a:custGeom>
              <a:pathLst>
                <a:path extrusionOk="0" h="4338" w="2080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35" name="Shape 1035"/>
            <p:cNvSpPr/>
            <p:nvPr/>
          </p:nvSpPr>
          <p:spPr>
            <a:xfrm>
              <a:off x="116" y="97"/>
              <a:ext cx="3503" cy="1536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1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36" name="Shape 1036"/>
            <p:cNvSpPr/>
            <p:nvPr/>
          </p:nvSpPr>
          <p:spPr>
            <a:xfrm flipH="1" rot="2702961">
              <a:off x="810" y="766"/>
              <a:ext cx="2543" cy="1007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37" name="Shape 1037"/>
            <p:cNvSpPr/>
            <p:nvPr/>
          </p:nvSpPr>
          <p:spPr>
            <a:xfrm>
              <a:off x="82" y="49"/>
              <a:ext cx="3503" cy="1536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38" name="Shape 1038"/>
            <p:cNvSpPr/>
            <p:nvPr/>
          </p:nvSpPr>
          <p:spPr>
            <a:xfrm rot="-2895842">
              <a:off x="-984" y="1040"/>
              <a:ext cx="3504" cy="1536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39" name="Shape 1039"/>
            <p:cNvSpPr/>
            <p:nvPr/>
          </p:nvSpPr>
          <p:spPr>
            <a:xfrm rot="-2305141">
              <a:off x="1330" y="913"/>
              <a:ext cx="3594" cy="1735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40" name="Shape 1040"/>
            <p:cNvSpPr/>
            <p:nvPr/>
          </p:nvSpPr>
          <p:spPr>
            <a:xfrm flipH="1" rot="2084418">
              <a:off x="1859" y="864"/>
              <a:ext cx="3504" cy="1535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41" name="Shape 1041"/>
            <p:cNvSpPr/>
            <p:nvPr/>
          </p:nvSpPr>
          <p:spPr>
            <a:xfrm>
              <a:off x="4250" y="-7"/>
              <a:ext cx="1088" cy="2284"/>
            </a:xfrm>
            <a:custGeom>
              <a:pathLst>
                <a:path extrusionOk="0" h="2285" w="1089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42" name="Shape 1042"/>
            <p:cNvSpPr/>
            <p:nvPr/>
          </p:nvSpPr>
          <p:spPr>
            <a:xfrm>
              <a:off x="0" y="2440"/>
              <a:ext cx="5759" cy="432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43" name="Shape 1043"/>
            <p:cNvSpPr/>
            <p:nvPr/>
          </p:nvSpPr>
          <p:spPr>
            <a:xfrm>
              <a:off x="1631" y="2487"/>
              <a:ext cx="1736" cy="381"/>
            </a:xfrm>
            <a:custGeom>
              <a:pathLst>
                <a:path extrusionOk="0" h="4320" w="1737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44" name="Shape 1044"/>
            <p:cNvSpPr/>
            <p:nvPr/>
          </p:nvSpPr>
          <p:spPr>
            <a:xfrm>
              <a:off x="0" y="2487"/>
              <a:ext cx="1736" cy="380"/>
            </a:xfrm>
            <a:custGeom>
              <a:pathLst>
                <a:path extrusionOk="0" h="4320" w="1737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45" name="Shape 1045"/>
            <p:cNvSpPr/>
            <p:nvPr/>
          </p:nvSpPr>
          <p:spPr>
            <a:xfrm>
              <a:off x="3743" y="2487"/>
              <a:ext cx="1738" cy="381"/>
            </a:xfrm>
            <a:custGeom>
              <a:pathLst>
                <a:path extrusionOk="0" h="4420" w="1739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46" name="Shape 1046"/>
            <p:cNvSpPr/>
            <p:nvPr/>
          </p:nvSpPr>
          <p:spPr>
            <a:xfrm>
              <a:off x="1920" y="2487"/>
              <a:ext cx="2079" cy="380"/>
            </a:xfrm>
            <a:custGeom>
              <a:pathLst>
                <a:path extrusionOk="0" h="4338" w="2080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47" name="Shape 1047"/>
            <p:cNvSpPr/>
            <p:nvPr/>
          </p:nvSpPr>
          <p:spPr>
            <a:xfrm>
              <a:off x="7" y="2455"/>
              <a:ext cx="5759" cy="432"/>
            </a:xfrm>
            <a:prstGeom prst="rect">
              <a:avLst/>
            </a:prstGeom>
            <a:solidFill>
              <a:schemeClr val="dk1">
                <a:alpha val="49803"/>
              </a:schemeClr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48" name="Shape 1048"/>
            <p:cNvSpPr/>
            <p:nvPr/>
          </p:nvSpPr>
          <p:spPr>
            <a:xfrm>
              <a:off x="2582" y="2448"/>
              <a:ext cx="1035" cy="419"/>
            </a:xfrm>
            <a:custGeom>
              <a:pathLst>
                <a:path extrusionOk="0" h="420" w="1036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49" name="Shape 1049"/>
            <p:cNvSpPr/>
            <p:nvPr/>
          </p:nvSpPr>
          <p:spPr>
            <a:xfrm flipH="1" rot="-2702961">
              <a:off x="1486" y="2417"/>
              <a:ext cx="1059" cy="479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50" name="Shape 1050"/>
            <p:cNvSpPr/>
            <p:nvPr/>
          </p:nvSpPr>
          <p:spPr>
            <a:xfrm flipH="1" rot="-2702961">
              <a:off x="766" y="2417"/>
              <a:ext cx="1059" cy="479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51" name="Shape 1051"/>
            <p:cNvSpPr/>
            <p:nvPr/>
          </p:nvSpPr>
          <p:spPr>
            <a:xfrm flipH="1" rot="-2702961">
              <a:off x="30" y="2384"/>
              <a:ext cx="1033" cy="487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52" name="Shape 1052"/>
            <p:cNvSpPr/>
            <p:nvPr/>
          </p:nvSpPr>
          <p:spPr>
            <a:xfrm rot="10800000">
              <a:off x="575" y="2440"/>
              <a:ext cx="3552" cy="432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53" name="Shape 1053"/>
            <p:cNvSpPr/>
            <p:nvPr/>
          </p:nvSpPr>
          <p:spPr>
            <a:xfrm rot="10800000">
              <a:off x="240" y="2440"/>
              <a:ext cx="1536" cy="432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54" name="Shape 1054"/>
            <p:cNvSpPr/>
            <p:nvPr/>
          </p:nvSpPr>
          <p:spPr>
            <a:xfrm rot="10800000">
              <a:off x="3036" y="2488"/>
              <a:ext cx="1332" cy="383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55" name="Shape 1055"/>
            <p:cNvSpPr/>
            <p:nvPr/>
          </p:nvSpPr>
          <p:spPr>
            <a:xfrm rot="10800000">
              <a:off x="3984" y="2440"/>
              <a:ext cx="1536" cy="432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56" name="Shape 1056"/>
            <p:cNvSpPr/>
            <p:nvPr/>
          </p:nvSpPr>
          <p:spPr>
            <a:xfrm rot="10800000">
              <a:off x="3455" y="2440"/>
              <a:ext cx="2304" cy="432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57" name="Shape 1057"/>
            <p:cNvSpPr/>
            <p:nvPr/>
          </p:nvSpPr>
          <p:spPr>
            <a:xfrm>
              <a:off x="0" y="2462"/>
              <a:ext cx="5759" cy="14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58" name="Shape 1058"/>
            <p:cNvSpPr/>
            <p:nvPr/>
          </p:nvSpPr>
          <p:spPr>
            <a:xfrm>
              <a:off x="0" y="2879"/>
              <a:ext cx="5759" cy="576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59" name="Shape 1059"/>
            <p:cNvSpPr/>
            <p:nvPr/>
          </p:nvSpPr>
          <p:spPr>
            <a:xfrm>
              <a:off x="0" y="3408"/>
              <a:ext cx="5759" cy="91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pic>
          <p:nvPicPr>
            <p:cNvPr id="1060" name="Shape 1060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6" y="1650"/>
              <a:ext cx="203" cy="20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61" name="Shape 1061"/>
          <p:cNvSpPr txBox="1"/>
          <p:nvPr>
            <p:ph type="ctrTitle"/>
          </p:nvPr>
        </p:nvSpPr>
        <p:spPr>
          <a:xfrm>
            <a:off x="1676400" y="1905000"/>
            <a:ext cx="7239000" cy="1904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457200" marR="0" rtl="0" algn="ctr">
              <a:spcBef>
                <a:spcPts val="0"/>
              </a:spcBef>
              <a:spcAft>
                <a:spcPts val="0"/>
              </a:spcAft>
              <a:defRPr b="0" baseline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914400" marR="0" rtl="0" algn="ctr">
              <a:spcBef>
                <a:spcPts val="0"/>
              </a:spcBef>
              <a:spcAft>
                <a:spcPts val="0"/>
              </a:spcAft>
              <a:defRPr b="0" baseline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1371600" marR="0" rtl="0" algn="ctr">
              <a:spcBef>
                <a:spcPts val="0"/>
              </a:spcBef>
              <a:spcAft>
                <a:spcPts val="0"/>
              </a:spcAft>
              <a:defRPr b="0" baseline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1828800" marR="0" rtl="0" algn="ctr">
              <a:spcBef>
                <a:spcPts val="0"/>
              </a:spcBef>
              <a:spcAft>
                <a:spcPts val="0"/>
              </a:spcAft>
              <a:defRPr b="0" baseline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62" name="Shape 1062"/>
          <p:cNvSpPr txBox="1"/>
          <p:nvPr>
            <p:ph idx="1" type="subTitle"/>
          </p:nvPr>
        </p:nvSpPr>
        <p:spPr>
          <a:xfrm>
            <a:off x="1676400" y="4572000"/>
            <a:ext cx="6400799" cy="167957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179069" marL="742950" marR="0" rtl="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129539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137160" marL="1600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137160" marL="20574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37160" marL="25146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37160" marL="29718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37159" marL="34290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37159" marL="38862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63" name="Shape 1063"/>
          <p:cNvSpPr txBox="1"/>
          <p:nvPr>
            <p:ph idx="10" type="dt"/>
          </p:nvPr>
        </p:nvSpPr>
        <p:spPr>
          <a:xfrm>
            <a:off x="6858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64" name="Shape 1064"/>
          <p:cNvSpPr txBox="1"/>
          <p:nvPr>
            <p:ph idx="11" type="ftr"/>
          </p:nvPr>
        </p:nvSpPr>
        <p:spPr>
          <a:xfrm>
            <a:off x="3124200" y="63246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65" name="Shape 1065"/>
          <p:cNvSpPr txBox="1"/>
          <p:nvPr>
            <p:ph idx="12" type="sldNum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ítulo e conteúdo">
    <p:spTree>
      <p:nvGrpSpPr>
        <p:cNvPr id="1066" name="Shape 1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Shape 1067"/>
          <p:cNvSpPr txBox="1"/>
          <p:nvPr>
            <p:ph type="title"/>
          </p:nvPr>
        </p:nvSpPr>
        <p:spPr>
          <a:xfrm>
            <a:off x="96736" y="138697"/>
            <a:ext cx="8651726" cy="52321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defRPr b="1" sz="280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68" name="Shape 1068"/>
          <p:cNvSpPr txBox="1"/>
          <p:nvPr>
            <p:ph idx="1" type="body"/>
          </p:nvPr>
        </p:nvSpPr>
        <p:spPr>
          <a:xfrm>
            <a:off x="533400" y="1447800"/>
            <a:ext cx="7772400" cy="411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indent="-213359" marL="3429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•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179069" marL="742950" rtl="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129539" marL="114300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137160" marL="160020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137160" marL="20574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37160" marL="25146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37160" marL="29718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37159" marL="34290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37159" marL="38862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69" name="Shape 1069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70" name="Shape 1070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71" name="Shape 1071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Cabeçalho da Seção"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Shape 1073"/>
          <p:cNvSpPr txBox="1"/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0"/>
              </a:spcBef>
              <a:defRPr b="1" sz="4000" cap="small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74" name="Shape 1074"/>
          <p:cNvSpPr txBox="1"/>
          <p:nvPr>
            <p:ph idx="1" type="body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Verdana"/>
              <a:buNone/>
              <a:defRPr sz="2000"/>
            </a:lvl1pPr>
            <a:lvl2pPr indent="0" marL="457200" rtl="0">
              <a:spcBef>
                <a:spcPts val="0"/>
              </a:spcBef>
              <a:buFont typeface="Verdana"/>
              <a:buNone/>
              <a:defRPr sz="1800"/>
            </a:lvl2pPr>
            <a:lvl3pPr indent="0" marL="914400" rtl="0">
              <a:spcBef>
                <a:spcPts val="0"/>
              </a:spcBef>
              <a:buFont typeface="Verdana"/>
              <a:buNone/>
              <a:defRPr sz="1600"/>
            </a:lvl3pPr>
            <a:lvl4pPr indent="0" marL="1371600" rtl="0">
              <a:spcBef>
                <a:spcPts val="0"/>
              </a:spcBef>
              <a:buFont typeface="Verdana"/>
              <a:buNone/>
              <a:defRPr sz="1400"/>
            </a:lvl4pPr>
            <a:lvl5pPr indent="0" marL="1828800" rtl="0">
              <a:spcBef>
                <a:spcPts val="0"/>
              </a:spcBef>
              <a:buFont typeface="Verdana"/>
              <a:buNone/>
              <a:defRPr sz="1400"/>
            </a:lvl5pPr>
            <a:lvl6pPr indent="0" marL="2286000" rtl="0">
              <a:spcBef>
                <a:spcPts val="0"/>
              </a:spcBef>
              <a:buFont typeface="Verdana"/>
              <a:buNone/>
              <a:defRPr sz="1400"/>
            </a:lvl6pPr>
            <a:lvl7pPr indent="0" marL="2743200" rtl="0">
              <a:spcBef>
                <a:spcPts val="0"/>
              </a:spcBef>
              <a:buFont typeface="Verdana"/>
              <a:buNone/>
              <a:defRPr sz="1400"/>
            </a:lvl7pPr>
            <a:lvl8pPr indent="0" marL="3200400" rtl="0">
              <a:spcBef>
                <a:spcPts val="0"/>
              </a:spcBef>
              <a:buFont typeface="Verdana"/>
              <a:buNone/>
              <a:defRPr sz="1400"/>
            </a:lvl8pPr>
            <a:lvl9pPr indent="0" marL="3657600" rtl="0">
              <a:spcBef>
                <a:spcPts val="0"/>
              </a:spcBef>
              <a:buFont typeface="Verdana"/>
              <a:buNone/>
              <a:defRPr sz="1400"/>
            </a:lvl9pPr>
          </a:lstStyle>
          <a:p/>
        </p:txBody>
      </p:sp>
      <p:sp>
        <p:nvSpPr>
          <p:cNvPr id="1075" name="Shape 1075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76" name="Shape 1076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77" name="Shape 1077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ação"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type="title"/>
          </p:nvPr>
        </p:nvSpPr>
        <p:spPr>
          <a:xfrm>
            <a:off x="457200" y="584527"/>
            <a:ext cx="8229600" cy="52321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defRPr b="1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 b="1" sz="2400"/>
            </a:lvl1pPr>
            <a:lvl2pPr indent="0" marL="457200" rtl="0">
              <a:spcBef>
                <a:spcPts val="0"/>
              </a:spcBef>
              <a:buFont typeface="Calibri"/>
              <a:buNone/>
              <a:defRPr b="1" sz="2000"/>
            </a:lvl2pPr>
            <a:lvl3pPr indent="0" marL="914400" rtl="0">
              <a:spcBef>
                <a:spcPts val="0"/>
              </a:spcBef>
              <a:buFont typeface="Calibri"/>
              <a:buNone/>
              <a:defRPr b="1" sz="1800"/>
            </a:lvl3pPr>
            <a:lvl4pPr indent="0" marL="1371600" rtl="0">
              <a:spcBef>
                <a:spcPts val="0"/>
              </a:spcBef>
              <a:buFont typeface="Calibri"/>
              <a:buNone/>
              <a:defRPr b="1" sz="1600"/>
            </a:lvl4pPr>
            <a:lvl5pPr indent="0" marL="1828800" rtl="0">
              <a:spcBef>
                <a:spcPts val="0"/>
              </a:spcBef>
              <a:buFont typeface="Calibri"/>
              <a:buNone/>
              <a:defRPr b="1" sz="1600"/>
            </a:lvl5pPr>
            <a:lvl6pPr indent="0" marL="2286000" rtl="0">
              <a:spcBef>
                <a:spcPts val="0"/>
              </a:spcBef>
              <a:buFont typeface="Verdana"/>
              <a:buNone/>
              <a:defRPr b="1" sz="1600"/>
            </a:lvl6pPr>
            <a:lvl7pPr indent="0" marL="2743200" rtl="0">
              <a:spcBef>
                <a:spcPts val="0"/>
              </a:spcBef>
              <a:buFont typeface="Verdana"/>
              <a:buNone/>
              <a:defRPr b="1" sz="1600"/>
            </a:lvl7pPr>
            <a:lvl8pPr indent="0" marL="3200400" rtl="0">
              <a:spcBef>
                <a:spcPts val="0"/>
              </a:spcBef>
              <a:buFont typeface="Verdana"/>
              <a:buNone/>
              <a:defRPr b="1" sz="1600"/>
            </a:lvl8pPr>
            <a:lvl9pPr indent="0" marL="3657600" rtl="0">
              <a:spcBef>
                <a:spcPts val="0"/>
              </a:spcBef>
              <a:buFont typeface="Verdana"/>
              <a:buNone/>
              <a:defRPr b="1" sz="1600"/>
            </a:lvl9pPr>
          </a:lstStyle>
          <a:p/>
        </p:txBody>
      </p:sp>
      <p:sp>
        <p:nvSpPr>
          <p:cNvPr id="101" name="Shape 101"/>
          <p:cNvSpPr txBox="1"/>
          <p:nvPr>
            <p:ph idx="2" type="body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4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/>
        </p:txBody>
      </p:sp>
      <p:sp>
        <p:nvSpPr>
          <p:cNvPr id="102" name="Shape 102"/>
          <p:cNvSpPr txBox="1"/>
          <p:nvPr>
            <p:ph idx="3" type="body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 b="1" sz="2400"/>
            </a:lvl1pPr>
            <a:lvl2pPr indent="0" marL="457200" rtl="0">
              <a:spcBef>
                <a:spcPts val="0"/>
              </a:spcBef>
              <a:buFont typeface="Calibri"/>
              <a:buNone/>
              <a:defRPr b="1" sz="2000"/>
            </a:lvl2pPr>
            <a:lvl3pPr indent="0" marL="914400" rtl="0">
              <a:spcBef>
                <a:spcPts val="0"/>
              </a:spcBef>
              <a:buFont typeface="Calibri"/>
              <a:buNone/>
              <a:defRPr b="1" sz="1800"/>
            </a:lvl3pPr>
            <a:lvl4pPr indent="0" marL="1371600" rtl="0">
              <a:spcBef>
                <a:spcPts val="0"/>
              </a:spcBef>
              <a:buFont typeface="Calibri"/>
              <a:buNone/>
              <a:defRPr b="1" sz="1600"/>
            </a:lvl4pPr>
            <a:lvl5pPr indent="0" marL="1828800" rtl="0">
              <a:spcBef>
                <a:spcPts val="0"/>
              </a:spcBef>
              <a:buFont typeface="Calibri"/>
              <a:buNone/>
              <a:defRPr b="1" sz="1600"/>
            </a:lvl5pPr>
            <a:lvl6pPr indent="0" marL="2286000" rtl="0">
              <a:spcBef>
                <a:spcPts val="0"/>
              </a:spcBef>
              <a:buFont typeface="Verdana"/>
              <a:buNone/>
              <a:defRPr b="1" sz="1600"/>
            </a:lvl6pPr>
            <a:lvl7pPr indent="0" marL="2743200" rtl="0">
              <a:spcBef>
                <a:spcPts val="0"/>
              </a:spcBef>
              <a:buFont typeface="Verdana"/>
              <a:buNone/>
              <a:defRPr b="1" sz="1600"/>
            </a:lvl7pPr>
            <a:lvl8pPr indent="0" marL="3200400" rtl="0">
              <a:spcBef>
                <a:spcPts val="0"/>
              </a:spcBef>
              <a:buFont typeface="Verdana"/>
              <a:buNone/>
              <a:defRPr b="1" sz="1600"/>
            </a:lvl8pPr>
            <a:lvl9pPr indent="0" marL="3657600" rtl="0">
              <a:spcBef>
                <a:spcPts val="0"/>
              </a:spcBef>
              <a:buFont typeface="Verdana"/>
              <a:buNone/>
              <a:defRPr b="1" sz="1600"/>
            </a:lvl9pPr>
          </a:lstStyle>
          <a:p/>
        </p:txBody>
      </p:sp>
      <p:sp>
        <p:nvSpPr>
          <p:cNvPr id="103" name="Shape 103"/>
          <p:cNvSpPr txBox="1"/>
          <p:nvPr>
            <p:ph idx="4" type="body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4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/>
        </p:txBody>
      </p:sp>
      <p:sp>
        <p:nvSpPr>
          <p:cNvPr id="104" name="Shape 104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5" name="Shape 105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6" name="Shape 106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Duas Partes de Conteúdo">
    <p:spTree>
      <p:nvGrpSpPr>
        <p:cNvPr id="1078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Shape 1079"/>
          <p:cNvSpPr txBox="1"/>
          <p:nvPr>
            <p:ph type="title"/>
          </p:nvPr>
        </p:nvSpPr>
        <p:spPr>
          <a:xfrm>
            <a:off x="39688" y="96838"/>
            <a:ext cx="8924925" cy="52387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80" name="Shape 1080"/>
          <p:cNvSpPr txBox="1"/>
          <p:nvPr>
            <p:ph idx="1" type="body"/>
          </p:nvPr>
        </p:nvSpPr>
        <p:spPr>
          <a:xfrm>
            <a:off x="533400" y="1447800"/>
            <a:ext cx="3809999" cy="411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800"/>
            </a:lvl1pPr>
            <a:lvl2pPr rtl="0">
              <a:spcBef>
                <a:spcPts val="0"/>
              </a:spcBef>
              <a:defRPr sz="24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1800"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1081" name="Shape 1081"/>
          <p:cNvSpPr txBox="1"/>
          <p:nvPr>
            <p:ph idx="2" type="body"/>
          </p:nvPr>
        </p:nvSpPr>
        <p:spPr>
          <a:xfrm>
            <a:off x="4495800" y="1447800"/>
            <a:ext cx="3809999" cy="411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800"/>
            </a:lvl1pPr>
            <a:lvl2pPr rtl="0">
              <a:spcBef>
                <a:spcPts val="0"/>
              </a:spcBef>
              <a:defRPr sz="24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1800"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1082" name="Shape 1082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83" name="Shape 1083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84" name="Shape 1084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ação">
    <p:spTree>
      <p:nvGrpSpPr>
        <p:cNvPr id="1085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Shape 1086"/>
          <p:cNvSpPr txBox="1"/>
          <p:nvPr>
            <p:ph type="title"/>
          </p:nvPr>
        </p:nvSpPr>
        <p:spPr>
          <a:xfrm>
            <a:off x="457200" y="584527"/>
            <a:ext cx="8229600" cy="52321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defRPr b="1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87" name="Shape 1087"/>
          <p:cNvSpPr txBox="1"/>
          <p:nvPr>
            <p:ph idx="1" type="body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Verdana"/>
              <a:buNone/>
              <a:defRPr b="1" sz="2400"/>
            </a:lvl1pPr>
            <a:lvl2pPr indent="0" marL="457200" rtl="0">
              <a:spcBef>
                <a:spcPts val="0"/>
              </a:spcBef>
              <a:buFont typeface="Verdana"/>
              <a:buNone/>
              <a:defRPr b="1" sz="2000"/>
            </a:lvl2pPr>
            <a:lvl3pPr indent="0" marL="914400" rtl="0">
              <a:spcBef>
                <a:spcPts val="0"/>
              </a:spcBef>
              <a:buFont typeface="Verdana"/>
              <a:buNone/>
              <a:defRPr b="1" sz="1800"/>
            </a:lvl3pPr>
            <a:lvl4pPr indent="0" marL="1371600" rtl="0">
              <a:spcBef>
                <a:spcPts val="0"/>
              </a:spcBef>
              <a:buFont typeface="Verdana"/>
              <a:buNone/>
              <a:defRPr b="1" sz="1600"/>
            </a:lvl4pPr>
            <a:lvl5pPr indent="0" marL="1828800" rtl="0">
              <a:spcBef>
                <a:spcPts val="0"/>
              </a:spcBef>
              <a:buFont typeface="Verdana"/>
              <a:buNone/>
              <a:defRPr b="1" sz="1600"/>
            </a:lvl5pPr>
            <a:lvl6pPr indent="0" marL="2286000" rtl="0">
              <a:spcBef>
                <a:spcPts val="0"/>
              </a:spcBef>
              <a:buFont typeface="Verdana"/>
              <a:buNone/>
              <a:defRPr b="1" sz="1600"/>
            </a:lvl6pPr>
            <a:lvl7pPr indent="0" marL="2743200" rtl="0">
              <a:spcBef>
                <a:spcPts val="0"/>
              </a:spcBef>
              <a:buFont typeface="Verdana"/>
              <a:buNone/>
              <a:defRPr b="1" sz="1600"/>
            </a:lvl7pPr>
            <a:lvl8pPr indent="0" marL="3200400" rtl="0">
              <a:spcBef>
                <a:spcPts val="0"/>
              </a:spcBef>
              <a:buFont typeface="Verdana"/>
              <a:buNone/>
              <a:defRPr b="1" sz="1600"/>
            </a:lvl8pPr>
            <a:lvl9pPr indent="0" marL="3657600" rtl="0">
              <a:spcBef>
                <a:spcPts val="0"/>
              </a:spcBef>
              <a:buFont typeface="Verdana"/>
              <a:buNone/>
              <a:defRPr b="1" sz="1600"/>
            </a:lvl9pPr>
          </a:lstStyle>
          <a:p/>
        </p:txBody>
      </p:sp>
      <p:sp>
        <p:nvSpPr>
          <p:cNvPr id="1088" name="Shape 1088"/>
          <p:cNvSpPr txBox="1"/>
          <p:nvPr>
            <p:ph idx="2" type="body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4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/>
        </p:txBody>
      </p:sp>
      <p:sp>
        <p:nvSpPr>
          <p:cNvPr id="1089" name="Shape 1089"/>
          <p:cNvSpPr txBox="1"/>
          <p:nvPr>
            <p:ph idx="3" type="body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Verdana"/>
              <a:buNone/>
              <a:defRPr b="1" sz="2400"/>
            </a:lvl1pPr>
            <a:lvl2pPr indent="0" marL="457200" rtl="0">
              <a:spcBef>
                <a:spcPts val="0"/>
              </a:spcBef>
              <a:buFont typeface="Verdana"/>
              <a:buNone/>
              <a:defRPr b="1" sz="2000"/>
            </a:lvl2pPr>
            <a:lvl3pPr indent="0" marL="914400" rtl="0">
              <a:spcBef>
                <a:spcPts val="0"/>
              </a:spcBef>
              <a:buFont typeface="Verdana"/>
              <a:buNone/>
              <a:defRPr b="1" sz="1800"/>
            </a:lvl3pPr>
            <a:lvl4pPr indent="0" marL="1371600" rtl="0">
              <a:spcBef>
                <a:spcPts val="0"/>
              </a:spcBef>
              <a:buFont typeface="Verdana"/>
              <a:buNone/>
              <a:defRPr b="1" sz="1600"/>
            </a:lvl4pPr>
            <a:lvl5pPr indent="0" marL="1828800" rtl="0">
              <a:spcBef>
                <a:spcPts val="0"/>
              </a:spcBef>
              <a:buFont typeface="Verdana"/>
              <a:buNone/>
              <a:defRPr b="1" sz="1600"/>
            </a:lvl5pPr>
            <a:lvl6pPr indent="0" marL="2286000" rtl="0">
              <a:spcBef>
                <a:spcPts val="0"/>
              </a:spcBef>
              <a:buFont typeface="Verdana"/>
              <a:buNone/>
              <a:defRPr b="1" sz="1600"/>
            </a:lvl6pPr>
            <a:lvl7pPr indent="0" marL="2743200" rtl="0">
              <a:spcBef>
                <a:spcPts val="0"/>
              </a:spcBef>
              <a:buFont typeface="Verdana"/>
              <a:buNone/>
              <a:defRPr b="1" sz="1600"/>
            </a:lvl7pPr>
            <a:lvl8pPr indent="0" marL="3200400" rtl="0">
              <a:spcBef>
                <a:spcPts val="0"/>
              </a:spcBef>
              <a:buFont typeface="Verdana"/>
              <a:buNone/>
              <a:defRPr b="1" sz="1600"/>
            </a:lvl8pPr>
            <a:lvl9pPr indent="0" marL="3657600" rtl="0">
              <a:spcBef>
                <a:spcPts val="0"/>
              </a:spcBef>
              <a:buFont typeface="Verdana"/>
              <a:buNone/>
              <a:defRPr b="1" sz="1600"/>
            </a:lvl9pPr>
          </a:lstStyle>
          <a:p/>
        </p:txBody>
      </p:sp>
      <p:sp>
        <p:nvSpPr>
          <p:cNvPr id="1090" name="Shape 1090"/>
          <p:cNvSpPr txBox="1"/>
          <p:nvPr>
            <p:ph idx="4" type="body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4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/>
        </p:txBody>
      </p:sp>
      <p:sp>
        <p:nvSpPr>
          <p:cNvPr id="1091" name="Shape 1091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92" name="Shape 1092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93" name="Shape 1093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Somente título">
    <p:spTree>
      <p:nvGrpSpPr>
        <p:cNvPr id="1094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Shape 1095"/>
          <p:cNvSpPr txBox="1"/>
          <p:nvPr>
            <p:ph type="title"/>
          </p:nvPr>
        </p:nvSpPr>
        <p:spPr>
          <a:xfrm>
            <a:off x="39688" y="96838"/>
            <a:ext cx="8924925" cy="52387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96" name="Shape 1096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97" name="Shape 1097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98" name="Shape 1098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Em branco">
    <p:spTree>
      <p:nvGrpSpPr>
        <p:cNvPr id="1099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Shape 1100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101" name="Shape 1101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102" name="Shape 1102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údo com Legenda">
    <p:spTree>
      <p:nvGrpSpPr>
        <p:cNvPr id="1103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Shape 1104"/>
          <p:cNvSpPr txBox="1"/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 b="1" sz="200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105" name="Shape 1105"/>
          <p:cNvSpPr txBox="1"/>
          <p:nvPr>
            <p:ph idx="1" type="body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3200"/>
            </a:lvl1pPr>
            <a:lvl2pPr rtl="0">
              <a:spcBef>
                <a:spcPts val="0"/>
              </a:spcBef>
              <a:defRPr sz="2800"/>
            </a:lvl2pPr>
            <a:lvl3pPr rtl="0">
              <a:spcBef>
                <a:spcPts val="0"/>
              </a:spcBef>
              <a:defRPr sz="2400"/>
            </a:lvl3pPr>
            <a:lvl4pPr rtl="0">
              <a:spcBef>
                <a:spcPts val="0"/>
              </a:spcBef>
              <a:defRPr sz="2000"/>
            </a:lvl4pPr>
            <a:lvl5pPr rtl="0">
              <a:spcBef>
                <a:spcPts val="0"/>
              </a:spcBef>
              <a:defRPr sz="2000"/>
            </a:lvl5pPr>
            <a:lvl6pPr rtl="0">
              <a:spcBef>
                <a:spcPts val="0"/>
              </a:spcBef>
              <a:defRPr sz="2000"/>
            </a:lvl6pPr>
            <a:lvl7pPr rtl="0">
              <a:spcBef>
                <a:spcPts val="0"/>
              </a:spcBef>
              <a:defRPr sz="2000"/>
            </a:lvl7pPr>
            <a:lvl8pPr rtl="0">
              <a:spcBef>
                <a:spcPts val="0"/>
              </a:spcBef>
              <a:defRPr sz="2000"/>
            </a:lvl8pPr>
            <a:lvl9pPr rtl="0">
              <a:spcBef>
                <a:spcPts val="0"/>
              </a:spcBef>
              <a:defRPr sz="2000"/>
            </a:lvl9pPr>
          </a:lstStyle>
          <a:p/>
        </p:txBody>
      </p:sp>
      <p:sp>
        <p:nvSpPr>
          <p:cNvPr id="1106" name="Shape 1106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Verdana"/>
              <a:buNone/>
              <a:defRPr sz="1400"/>
            </a:lvl1pPr>
            <a:lvl2pPr indent="0" marL="457200" rtl="0">
              <a:spcBef>
                <a:spcPts val="0"/>
              </a:spcBef>
              <a:buFont typeface="Verdana"/>
              <a:buNone/>
              <a:defRPr sz="1200"/>
            </a:lvl2pPr>
            <a:lvl3pPr indent="0" marL="914400" rtl="0">
              <a:spcBef>
                <a:spcPts val="0"/>
              </a:spcBef>
              <a:buFont typeface="Verdana"/>
              <a:buNone/>
              <a:defRPr sz="1000"/>
            </a:lvl3pPr>
            <a:lvl4pPr indent="0" marL="1371600" rtl="0">
              <a:spcBef>
                <a:spcPts val="0"/>
              </a:spcBef>
              <a:buFont typeface="Verdana"/>
              <a:buNone/>
              <a:defRPr sz="900"/>
            </a:lvl4pPr>
            <a:lvl5pPr indent="0" marL="1828800" rtl="0">
              <a:spcBef>
                <a:spcPts val="0"/>
              </a:spcBef>
              <a:buFont typeface="Verdana"/>
              <a:buNone/>
              <a:defRPr sz="900"/>
            </a:lvl5pPr>
            <a:lvl6pPr indent="0" marL="2286000" rtl="0">
              <a:spcBef>
                <a:spcPts val="0"/>
              </a:spcBef>
              <a:buFont typeface="Verdana"/>
              <a:buNone/>
              <a:defRPr sz="900"/>
            </a:lvl6pPr>
            <a:lvl7pPr indent="0" marL="2743200" rtl="0">
              <a:spcBef>
                <a:spcPts val="0"/>
              </a:spcBef>
              <a:buFont typeface="Verdana"/>
              <a:buNone/>
              <a:defRPr sz="900"/>
            </a:lvl7pPr>
            <a:lvl8pPr indent="0" marL="3200400" rtl="0">
              <a:spcBef>
                <a:spcPts val="0"/>
              </a:spcBef>
              <a:buFont typeface="Verdana"/>
              <a:buNone/>
              <a:defRPr sz="900"/>
            </a:lvl8pPr>
            <a:lvl9pPr indent="0" marL="3657600" rtl="0">
              <a:spcBef>
                <a:spcPts val="0"/>
              </a:spcBef>
              <a:buFont typeface="Verdana"/>
              <a:buNone/>
              <a:defRPr sz="900"/>
            </a:lvl9pPr>
          </a:lstStyle>
          <a:p/>
        </p:txBody>
      </p:sp>
      <p:sp>
        <p:nvSpPr>
          <p:cNvPr id="1107" name="Shape 1107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108" name="Shape 1108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109" name="Shape 1109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Imagem com Legenda">
    <p:spTree>
      <p:nvGrpSpPr>
        <p:cNvPr id="1110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Shape 1111"/>
          <p:cNvSpPr txBox="1"/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 b="1" sz="200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112" name="Shape 1112"/>
          <p:cNvSpPr/>
          <p:nvPr>
            <p:ph idx="2" type="pic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buClr>
                <a:srgbClr val="FFFFFF"/>
              </a:buClr>
              <a:buFont typeface="Arial"/>
              <a:buNone/>
              <a:defRPr b="0" baseline="0" i="0" sz="32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buClr>
                <a:schemeClr val="lt1"/>
              </a:buClr>
              <a:buFont typeface="Verdana"/>
              <a:buNone/>
              <a:defRPr b="0" baseline="0" i="0" sz="2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buClr>
                <a:schemeClr val="lt1"/>
              </a:buClr>
              <a:buFont typeface="Verdana"/>
              <a:buNone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buClr>
                <a:schemeClr val="lt1"/>
              </a:buClr>
              <a:buFont typeface="Verdana"/>
              <a:buNone/>
              <a:defRPr b="0" baseline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buClr>
                <a:schemeClr val="lt1"/>
              </a:buClr>
              <a:buFont typeface="Verdana"/>
              <a:buNone/>
              <a:defRPr b="0" baseline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buClr>
                <a:schemeClr val="lt1"/>
              </a:buClr>
              <a:buFont typeface="Verdana"/>
              <a:buNone/>
              <a:defRPr b="0" baseline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buClr>
                <a:schemeClr val="lt1"/>
              </a:buClr>
              <a:buFont typeface="Verdana"/>
              <a:buNone/>
              <a:defRPr b="0" baseline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buClr>
                <a:schemeClr val="lt1"/>
              </a:buClr>
              <a:buFont typeface="Verdana"/>
              <a:buNone/>
              <a:defRPr b="0" baseline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buClr>
                <a:schemeClr val="lt1"/>
              </a:buClr>
              <a:buFont typeface="Verdana"/>
              <a:buNone/>
              <a:defRPr b="0" baseline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113" name="Shape 1113"/>
          <p:cNvSpPr txBox="1"/>
          <p:nvPr>
            <p:ph idx="1" type="body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Verdana"/>
              <a:buNone/>
              <a:defRPr sz="1400"/>
            </a:lvl1pPr>
            <a:lvl2pPr indent="0" marL="457200" rtl="0">
              <a:spcBef>
                <a:spcPts val="0"/>
              </a:spcBef>
              <a:buFont typeface="Verdana"/>
              <a:buNone/>
              <a:defRPr sz="1200"/>
            </a:lvl2pPr>
            <a:lvl3pPr indent="0" marL="914400" rtl="0">
              <a:spcBef>
                <a:spcPts val="0"/>
              </a:spcBef>
              <a:buFont typeface="Verdana"/>
              <a:buNone/>
              <a:defRPr sz="1000"/>
            </a:lvl3pPr>
            <a:lvl4pPr indent="0" marL="1371600" rtl="0">
              <a:spcBef>
                <a:spcPts val="0"/>
              </a:spcBef>
              <a:buFont typeface="Verdana"/>
              <a:buNone/>
              <a:defRPr sz="900"/>
            </a:lvl4pPr>
            <a:lvl5pPr indent="0" marL="1828800" rtl="0">
              <a:spcBef>
                <a:spcPts val="0"/>
              </a:spcBef>
              <a:buFont typeface="Verdana"/>
              <a:buNone/>
              <a:defRPr sz="900"/>
            </a:lvl5pPr>
            <a:lvl6pPr indent="0" marL="2286000" rtl="0">
              <a:spcBef>
                <a:spcPts val="0"/>
              </a:spcBef>
              <a:buFont typeface="Verdana"/>
              <a:buNone/>
              <a:defRPr sz="900"/>
            </a:lvl6pPr>
            <a:lvl7pPr indent="0" marL="2743200" rtl="0">
              <a:spcBef>
                <a:spcPts val="0"/>
              </a:spcBef>
              <a:buFont typeface="Verdana"/>
              <a:buNone/>
              <a:defRPr sz="900"/>
            </a:lvl7pPr>
            <a:lvl8pPr indent="0" marL="3200400" rtl="0">
              <a:spcBef>
                <a:spcPts val="0"/>
              </a:spcBef>
              <a:buFont typeface="Verdana"/>
              <a:buNone/>
              <a:defRPr sz="900"/>
            </a:lvl8pPr>
            <a:lvl9pPr indent="0" marL="3657600" rtl="0">
              <a:spcBef>
                <a:spcPts val="0"/>
              </a:spcBef>
              <a:buFont typeface="Verdana"/>
              <a:buNone/>
              <a:defRPr sz="900"/>
            </a:lvl9pPr>
          </a:lstStyle>
          <a:p/>
        </p:txBody>
      </p:sp>
      <p:sp>
        <p:nvSpPr>
          <p:cNvPr id="1114" name="Shape 1114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115" name="Shape 1115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116" name="Shape 1116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ítulo e texto vertical">
    <p:spTree>
      <p:nvGrpSpPr>
        <p:cNvPr id="1117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8" name="Shape 1118"/>
          <p:cNvSpPr txBox="1"/>
          <p:nvPr>
            <p:ph type="title"/>
          </p:nvPr>
        </p:nvSpPr>
        <p:spPr>
          <a:xfrm>
            <a:off x="39688" y="96838"/>
            <a:ext cx="8924925" cy="52387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119" name="Shape 1119"/>
          <p:cNvSpPr txBox="1"/>
          <p:nvPr>
            <p:ph idx="1" type="body"/>
          </p:nvPr>
        </p:nvSpPr>
        <p:spPr>
          <a:xfrm rot="5400000">
            <a:off x="2362199" y="-381000"/>
            <a:ext cx="4114800" cy="777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indent="-213359" marL="3429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•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179069" marL="742950" rtl="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129539" marL="114300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137160" marL="160020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137160" marL="20574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37160" marL="25146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37160" marL="29718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37159" marL="34290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37159" marL="38862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120" name="Shape 1120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121" name="Shape 1121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122" name="Shape 1122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Título e texto verticais">
    <p:spTree>
      <p:nvGrpSpPr>
        <p:cNvPr id="1123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Shape 1124"/>
          <p:cNvSpPr txBox="1"/>
          <p:nvPr>
            <p:ph type="title"/>
          </p:nvPr>
        </p:nvSpPr>
        <p:spPr>
          <a:xfrm rot="5400000">
            <a:off x="4486274" y="1743075"/>
            <a:ext cx="5562600" cy="207644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ctr">
              <a:spcBef>
                <a:spcPts val="0"/>
              </a:spcBef>
              <a:spcAft>
                <a:spcPts val="0"/>
              </a:spcAft>
              <a:defRPr b="1" sz="28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rtl="0" algn="ctr">
              <a:spcBef>
                <a:spcPts val="0"/>
              </a:spcBef>
              <a:spcAft>
                <a:spcPts val="0"/>
              </a:spcAft>
              <a:defRPr b="1" sz="28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rtl="0" algn="ctr">
              <a:spcBef>
                <a:spcPts val="0"/>
              </a:spcBef>
              <a:spcAft>
                <a:spcPts val="0"/>
              </a:spcAft>
              <a:defRPr b="1" sz="28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rtl="0" algn="ctr">
              <a:spcBef>
                <a:spcPts val="0"/>
              </a:spcBef>
              <a:spcAft>
                <a:spcPts val="0"/>
              </a:spcAft>
              <a:defRPr b="1" sz="28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rtl="0" algn="ctr">
              <a:spcBef>
                <a:spcPts val="0"/>
              </a:spcBef>
              <a:spcAft>
                <a:spcPts val="0"/>
              </a:spcAft>
              <a:defRPr b="1" sz="28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rtl="0" algn="ctr">
              <a:spcBef>
                <a:spcPts val="0"/>
              </a:spcBef>
              <a:spcAft>
                <a:spcPts val="0"/>
              </a:spcAft>
              <a:defRPr sz="24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rtl="0" algn="ctr">
              <a:spcBef>
                <a:spcPts val="0"/>
              </a:spcBef>
              <a:spcAft>
                <a:spcPts val="0"/>
              </a:spcAft>
              <a:defRPr sz="24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rtl="0" algn="ctr">
              <a:spcBef>
                <a:spcPts val="0"/>
              </a:spcBef>
              <a:spcAft>
                <a:spcPts val="0"/>
              </a:spcAft>
              <a:defRPr sz="24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rtl="0" algn="ctr">
              <a:spcBef>
                <a:spcPts val="0"/>
              </a:spcBef>
              <a:spcAft>
                <a:spcPts val="0"/>
              </a:spcAft>
              <a:defRPr sz="2400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125" name="Shape 1125"/>
          <p:cNvSpPr txBox="1"/>
          <p:nvPr>
            <p:ph idx="1" type="body"/>
          </p:nvPr>
        </p:nvSpPr>
        <p:spPr>
          <a:xfrm rot="5400000">
            <a:off x="257174" y="-257175"/>
            <a:ext cx="5562600" cy="607695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indent="-213359" marL="3429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•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179069" marL="742950" rtl="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129539" marL="114300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137160" marL="160020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137160" marL="20574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37160" marL="25146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37160" marL="29718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37159" marL="34290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37159" marL="38862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126" name="Shape 1126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127" name="Shape 1127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128" name="Shape 1128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Slide de título">
    <p:spTree>
      <p:nvGrpSpPr>
        <p:cNvPr id="1924" name="Shape 1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5" name="Shape 1925"/>
          <p:cNvGrpSpPr/>
          <p:nvPr/>
        </p:nvGrpSpPr>
        <p:grpSpPr>
          <a:xfrm>
            <a:off x="-1542100" y="-25154"/>
            <a:ext cx="10697213" cy="6895854"/>
            <a:chOff x="-971" y="-15"/>
            <a:chExt cx="6738" cy="4343"/>
          </a:xfrm>
        </p:grpSpPr>
        <p:sp>
          <p:nvSpPr>
            <p:cNvPr id="1926" name="Shape 1926"/>
            <p:cNvSpPr/>
            <p:nvPr/>
          </p:nvSpPr>
          <p:spPr>
            <a:xfrm>
              <a:off x="1631" y="-5"/>
              <a:ext cx="1736" cy="4333"/>
            </a:xfrm>
            <a:custGeom>
              <a:pathLst>
                <a:path extrusionOk="0" h="4320" w="1737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27" name="Shape 1927"/>
            <p:cNvSpPr/>
            <p:nvPr/>
          </p:nvSpPr>
          <p:spPr>
            <a:xfrm>
              <a:off x="0" y="-7"/>
              <a:ext cx="1736" cy="4329"/>
            </a:xfrm>
            <a:custGeom>
              <a:pathLst>
                <a:path extrusionOk="0" h="4320" w="1737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28" name="Shape 1928"/>
            <p:cNvSpPr/>
            <p:nvPr/>
          </p:nvSpPr>
          <p:spPr>
            <a:xfrm>
              <a:off x="3743" y="-3"/>
              <a:ext cx="1738" cy="4329"/>
            </a:xfrm>
            <a:custGeom>
              <a:pathLst>
                <a:path extrusionOk="0" h="4420" w="1739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29" name="Shape 1929"/>
            <p:cNvSpPr/>
            <p:nvPr/>
          </p:nvSpPr>
          <p:spPr>
            <a:xfrm>
              <a:off x="1920" y="-9"/>
              <a:ext cx="2079" cy="4323"/>
            </a:xfrm>
            <a:custGeom>
              <a:pathLst>
                <a:path extrusionOk="0" h="4338" w="2080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30" name="Shape 1930"/>
            <p:cNvSpPr/>
            <p:nvPr/>
          </p:nvSpPr>
          <p:spPr>
            <a:xfrm>
              <a:off x="116" y="97"/>
              <a:ext cx="3503" cy="1536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1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31" name="Shape 1931"/>
            <p:cNvSpPr/>
            <p:nvPr/>
          </p:nvSpPr>
          <p:spPr>
            <a:xfrm flipH="1" rot="2702961">
              <a:off x="810" y="766"/>
              <a:ext cx="2543" cy="1007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32" name="Shape 1932"/>
            <p:cNvSpPr/>
            <p:nvPr/>
          </p:nvSpPr>
          <p:spPr>
            <a:xfrm>
              <a:off x="82" y="49"/>
              <a:ext cx="3503" cy="1536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33" name="Shape 1933"/>
            <p:cNvSpPr/>
            <p:nvPr/>
          </p:nvSpPr>
          <p:spPr>
            <a:xfrm rot="-2895842">
              <a:off x="-984" y="1040"/>
              <a:ext cx="3504" cy="1536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34" name="Shape 1934"/>
            <p:cNvSpPr/>
            <p:nvPr/>
          </p:nvSpPr>
          <p:spPr>
            <a:xfrm rot="-2305141">
              <a:off x="1330" y="913"/>
              <a:ext cx="3594" cy="1735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35" name="Shape 1935"/>
            <p:cNvSpPr/>
            <p:nvPr/>
          </p:nvSpPr>
          <p:spPr>
            <a:xfrm flipH="1" rot="2084418">
              <a:off x="1859" y="864"/>
              <a:ext cx="3504" cy="1535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36" name="Shape 1936"/>
            <p:cNvSpPr/>
            <p:nvPr/>
          </p:nvSpPr>
          <p:spPr>
            <a:xfrm>
              <a:off x="4250" y="-7"/>
              <a:ext cx="1088" cy="2284"/>
            </a:xfrm>
            <a:custGeom>
              <a:pathLst>
                <a:path extrusionOk="0" h="2285" w="1089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37" name="Shape 1937"/>
            <p:cNvSpPr/>
            <p:nvPr/>
          </p:nvSpPr>
          <p:spPr>
            <a:xfrm>
              <a:off x="0" y="2440"/>
              <a:ext cx="5759" cy="432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38" name="Shape 1938"/>
            <p:cNvSpPr/>
            <p:nvPr/>
          </p:nvSpPr>
          <p:spPr>
            <a:xfrm>
              <a:off x="1631" y="2487"/>
              <a:ext cx="1736" cy="381"/>
            </a:xfrm>
            <a:custGeom>
              <a:pathLst>
                <a:path extrusionOk="0" h="4320" w="1737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39" name="Shape 1939"/>
            <p:cNvSpPr/>
            <p:nvPr/>
          </p:nvSpPr>
          <p:spPr>
            <a:xfrm>
              <a:off x="0" y="2487"/>
              <a:ext cx="1736" cy="380"/>
            </a:xfrm>
            <a:custGeom>
              <a:pathLst>
                <a:path extrusionOk="0" h="4320" w="1737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40" name="Shape 1940"/>
            <p:cNvSpPr/>
            <p:nvPr/>
          </p:nvSpPr>
          <p:spPr>
            <a:xfrm>
              <a:off x="3743" y="2487"/>
              <a:ext cx="1738" cy="381"/>
            </a:xfrm>
            <a:custGeom>
              <a:pathLst>
                <a:path extrusionOk="0" h="4420" w="1739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41" name="Shape 1941"/>
            <p:cNvSpPr/>
            <p:nvPr/>
          </p:nvSpPr>
          <p:spPr>
            <a:xfrm>
              <a:off x="1920" y="2487"/>
              <a:ext cx="2079" cy="380"/>
            </a:xfrm>
            <a:custGeom>
              <a:pathLst>
                <a:path extrusionOk="0" h="4338" w="2080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42" name="Shape 1942"/>
            <p:cNvSpPr/>
            <p:nvPr/>
          </p:nvSpPr>
          <p:spPr>
            <a:xfrm>
              <a:off x="7" y="2455"/>
              <a:ext cx="5759" cy="432"/>
            </a:xfrm>
            <a:prstGeom prst="rect">
              <a:avLst/>
            </a:prstGeom>
            <a:solidFill>
              <a:schemeClr val="dk1">
                <a:alpha val="49803"/>
              </a:schemeClr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43" name="Shape 1943"/>
            <p:cNvSpPr/>
            <p:nvPr/>
          </p:nvSpPr>
          <p:spPr>
            <a:xfrm>
              <a:off x="2582" y="2448"/>
              <a:ext cx="1035" cy="419"/>
            </a:xfrm>
            <a:custGeom>
              <a:pathLst>
                <a:path extrusionOk="0" h="420" w="1036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44" name="Shape 1944"/>
            <p:cNvSpPr/>
            <p:nvPr/>
          </p:nvSpPr>
          <p:spPr>
            <a:xfrm flipH="1" rot="-2702961">
              <a:off x="1486" y="2417"/>
              <a:ext cx="1059" cy="479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45" name="Shape 1945"/>
            <p:cNvSpPr/>
            <p:nvPr/>
          </p:nvSpPr>
          <p:spPr>
            <a:xfrm flipH="1" rot="-2702961">
              <a:off x="766" y="2417"/>
              <a:ext cx="1059" cy="479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46" name="Shape 1946"/>
            <p:cNvSpPr/>
            <p:nvPr/>
          </p:nvSpPr>
          <p:spPr>
            <a:xfrm flipH="1" rot="-2702961">
              <a:off x="30" y="2384"/>
              <a:ext cx="1033" cy="487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47" name="Shape 1947"/>
            <p:cNvSpPr/>
            <p:nvPr/>
          </p:nvSpPr>
          <p:spPr>
            <a:xfrm rot="10800000">
              <a:off x="575" y="2440"/>
              <a:ext cx="3552" cy="432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48" name="Shape 1948"/>
            <p:cNvSpPr/>
            <p:nvPr/>
          </p:nvSpPr>
          <p:spPr>
            <a:xfrm rot="10800000">
              <a:off x="240" y="2440"/>
              <a:ext cx="1536" cy="432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49" name="Shape 1949"/>
            <p:cNvSpPr/>
            <p:nvPr/>
          </p:nvSpPr>
          <p:spPr>
            <a:xfrm rot="10800000">
              <a:off x="3036" y="2488"/>
              <a:ext cx="1332" cy="383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50" name="Shape 1950"/>
            <p:cNvSpPr/>
            <p:nvPr/>
          </p:nvSpPr>
          <p:spPr>
            <a:xfrm rot="10800000">
              <a:off x="3984" y="2440"/>
              <a:ext cx="1536" cy="432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51" name="Shape 1951"/>
            <p:cNvSpPr/>
            <p:nvPr/>
          </p:nvSpPr>
          <p:spPr>
            <a:xfrm rot="10800000">
              <a:off x="3455" y="2440"/>
              <a:ext cx="2304" cy="432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52" name="Shape 1952"/>
            <p:cNvSpPr/>
            <p:nvPr/>
          </p:nvSpPr>
          <p:spPr>
            <a:xfrm>
              <a:off x="0" y="2462"/>
              <a:ext cx="5759" cy="14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53" name="Shape 1953"/>
            <p:cNvSpPr/>
            <p:nvPr/>
          </p:nvSpPr>
          <p:spPr>
            <a:xfrm>
              <a:off x="0" y="2879"/>
              <a:ext cx="5759" cy="576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54" name="Shape 1954"/>
            <p:cNvSpPr/>
            <p:nvPr/>
          </p:nvSpPr>
          <p:spPr>
            <a:xfrm>
              <a:off x="0" y="3408"/>
              <a:ext cx="5759" cy="911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pic>
          <p:nvPicPr>
            <p:cNvPr id="1955" name="Shape 195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786" y="1650"/>
              <a:ext cx="203" cy="20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56" name="Shape 1956"/>
          <p:cNvSpPr txBox="1"/>
          <p:nvPr>
            <p:ph type="ctrTitle"/>
          </p:nvPr>
        </p:nvSpPr>
        <p:spPr>
          <a:xfrm>
            <a:off x="1676400" y="1905000"/>
            <a:ext cx="7239000" cy="1904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457200" marR="0" rtl="0" algn="ctr">
              <a:spcBef>
                <a:spcPts val="0"/>
              </a:spcBef>
              <a:spcAft>
                <a:spcPts val="0"/>
              </a:spcAft>
              <a:defRPr b="0" baseline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914400" marR="0" rtl="0" algn="ctr">
              <a:spcBef>
                <a:spcPts val="0"/>
              </a:spcBef>
              <a:spcAft>
                <a:spcPts val="0"/>
              </a:spcAft>
              <a:defRPr b="0" baseline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1371600" marR="0" rtl="0" algn="ctr">
              <a:spcBef>
                <a:spcPts val="0"/>
              </a:spcBef>
              <a:spcAft>
                <a:spcPts val="0"/>
              </a:spcAft>
              <a:defRPr b="0" baseline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1828800" marR="0" rtl="0" algn="ctr">
              <a:spcBef>
                <a:spcPts val="0"/>
              </a:spcBef>
              <a:spcAft>
                <a:spcPts val="0"/>
              </a:spcAft>
              <a:defRPr b="0" baseline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957" name="Shape 1957"/>
          <p:cNvSpPr txBox="1"/>
          <p:nvPr>
            <p:ph idx="1" type="subTitle"/>
          </p:nvPr>
        </p:nvSpPr>
        <p:spPr>
          <a:xfrm>
            <a:off x="1676400" y="4572000"/>
            <a:ext cx="6400799" cy="167957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179069" marL="742950" marR="0" rtl="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129539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137160" marL="1600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137160" marL="20574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37160" marL="25146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37160" marL="29718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37159" marL="34290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37159" marL="38862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958" name="Shape 1958"/>
          <p:cNvSpPr txBox="1"/>
          <p:nvPr>
            <p:ph idx="10" type="dt"/>
          </p:nvPr>
        </p:nvSpPr>
        <p:spPr>
          <a:xfrm>
            <a:off x="6858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959" name="Shape 1959"/>
          <p:cNvSpPr txBox="1"/>
          <p:nvPr>
            <p:ph idx="11" type="ftr"/>
          </p:nvPr>
        </p:nvSpPr>
        <p:spPr>
          <a:xfrm>
            <a:off x="3124200" y="63246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960" name="Shape 1960"/>
          <p:cNvSpPr txBox="1"/>
          <p:nvPr>
            <p:ph idx="12" type="sldNum"/>
          </p:nvPr>
        </p:nvSpPr>
        <p:spPr>
          <a:xfrm>
            <a:off x="6553200" y="63246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ítulo e conteúdo">
    <p:spTree>
      <p:nvGrpSpPr>
        <p:cNvPr id="1961" name="Shape 1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2" name="Shape 1962"/>
          <p:cNvSpPr txBox="1"/>
          <p:nvPr>
            <p:ph type="title"/>
          </p:nvPr>
        </p:nvSpPr>
        <p:spPr>
          <a:xfrm>
            <a:off x="96736" y="138697"/>
            <a:ext cx="8651726" cy="52321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defRPr b="1" sz="280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963" name="Shape 1963"/>
          <p:cNvSpPr txBox="1"/>
          <p:nvPr>
            <p:ph idx="1" type="body"/>
          </p:nvPr>
        </p:nvSpPr>
        <p:spPr>
          <a:xfrm>
            <a:off x="533400" y="1447800"/>
            <a:ext cx="7772400" cy="411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indent="-213359" marL="3429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•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179069" marL="742950" rtl="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129539" marL="114300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137160" marL="160020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137160" marL="20574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37160" marL="25146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37160" marL="29718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37159" marL="34290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37159" marL="38862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964" name="Shape 1964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965" name="Shape 1965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966" name="Shape 1966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Somente título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39688" y="96838"/>
            <a:ext cx="8924925" cy="52387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9" name="Shape 109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10" name="Shape 110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11" name="Shape 111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Cabeçalho da Seção">
    <p:spTree>
      <p:nvGrpSpPr>
        <p:cNvPr id="1967" name="Shape 1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8" name="Shape 1968"/>
          <p:cNvSpPr txBox="1"/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rtl="0" algn="l">
              <a:spcBef>
                <a:spcPts val="0"/>
              </a:spcBef>
              <a:defRPr b="1" sz="4000" cap="small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969" name="Shape 1969"/>
          <p:cNvSpPr txBox="1"/>
          <p:nvPr>
            <p:ph idx="1" type="body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Verdana"/>
              <a:buNone/>
              <a:defRPr sz="2000"/>
            </a:lvl1pPr>
            <a:lvl2pPr indent="0" marL="457200" rtl="0">
              <a:spcBef>
                <a:spcPts val="0"/>
              </a:spcBef>
              <a:buFont typeface="Verdana"/>
              <a:buNone/>
              <a:defRPr sz="1800"/>
            </a:lvl2pPr>
            <a:lvl3pPr indent="0" marL="914400" rtl="0">
              <a:spcBef>
                <a:spcPts val="0"/>
              </a:spcBef>
              <a:buFont typeface="Verdana"/>
              <a:buNone/>
              <a:defRPr sz="1600"/>
            </a:lvl3pPr>
            <a:lvl4pPr indent="0" marL="1371600" rtl="0">
              <a:spcBef>
                <a:spcPts val="0"/>
              </a:spcBef>
              <a:buFont typeface="Verdana"/>
              <a:buNone/>
              <a:defRPr sz="1400"/>
            </a:lvl4pPr>
            <a:lvl5pPr indent="0" marL="1828800" rtl="0">
              <a:spcBef>
                <a:spcPts val="0"/>
              </a:spcBef>
              <a:buFont typeface="Verdana"/>
              <a:buNone/>
              <a:defRPr sz="1400"/>
            </a:lvl5pPr>
            <a:lvl6pPr indent="0" marL="2286000" rtl="0">
              <a:spcBef>
                <a:spcPts val="0"/>
              </a:spcBef>
              <a:buFont typeface="Verdana"/>
              <a:buNone/>
              <a:defRPr sz="1400"/>
            </a:lvl6pPr>
            <a:lvl7pPr indent="0" marL="2743200" rtl="0">
              <a:spcBef>
                <a:spcPts val="0"/>
              </a:spcBef>
              <a:buFont typeface="Verdana"/>
              <a:buNone/>
              <a:defRPr sz="1400"/>
            </a:lvl7pPr>
            <a:lvl8pPr indent="0" marL="3200400" rtl="0">
              <a:spcBef>
                <a:spcPts val="0"/>
              </a:spcBef>
              <a:buFont typeface="Verdana"/>
              <a:buNone/>
              <a:defRPr sz="1400"/>
            </a:lvl8pPr>
            <a:lvl9pPr indent="0" marL="3657600" rtl="0">
              <a:spcBef>
                <a:spcPts val="0"/>
              </a:spcBef>
              <a:buFont typeface="Verdana"/>
              <a:buNone/>
              <a:defRPr sz="1400"/>
            </a:lvl9pPr>
          </a:lstStyle>
          <a:p/>
        </p:txBody>
      </p:sp>
      <p:sp>
        <p:nvSpPr>
          <p:cNvPr id="1970" name="Shape 1970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971" name="Shape 1971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972" name="Shape 1972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Duas Partes de Conteúdo">
    <p:spTree>
      <p:nvGrpSpPr>
        <p:cNvPr id="1973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4" name="Shape 1974"/>
          <p:cNvSpPr txBox="1"/>
          <p:nvPr>
            <p:ph type="title"/>
          </p:nvPr>
        </p:nvSpPr>
        <p:spPr>
          <a:xfrm>
            <a:off x="39688" y="96838"/>
            <a:ext cx="8924925" cy="52387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975" name="Shape 1975"/>
          <p:cNvSpPr txBox="1"/>
          <p:nvPr>
            <p:ph idx="1" type="body"/>
          </p:nvPr>
        </p:nvSpPr>
        <p:spPr>
          <a:xfrm>
            <a:off x="533400" y="1447800"/>
            <a:ext cx="3809999" cy="411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800"/>
            </a:lvl1pPr>
            <a:lvl2pPr rtl="0">
              <a:spcBef>
                <a:spcPts val="0"/>
              </a:spcBef>
              <a:defRPr sz="24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1800"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1976" name="Shape 1976"/>
          <p:cNvSpPr txBox="1"/>
          <p:nvPr>
            <p:ph idx="2" type="body"/>
          </p:nvPr>
        </p:nvSpPr>
        <p:spPr>
          <a:xfrm>
            <a:off x="4495800" y="1447800"/>
            <a:ext cx="3809999" cy="411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800"/>
            </a:lvl1pPr>
            <a:lvl2pPr rtl="0">
              <a:spcBef>
                <a:spcPts val="0"/>
              </a:spcBef>
              <a:defRPr sz="2400"/>
            </a:lvl2pPr>
            <a:lvl3pPr rtl="0">
              <a:spcBef>
                <a:spcPts val="0"/>
              </a:spcBef>
              <a:defRPr sz="2000"/>
            </a:lvl3pPr>
            <a:lvl4pPr rtl="0">
              <a:spcBef>
                <a:spcPts val="0"/>
              </a:spcBef>
              <a:defRPr sz="1800"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/>
        </p:txBody>
      </p:sp>
      <p:sp>
        <p:nvSpPr>
          <p:cNvPr id="1977" name="Shape 1977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978" name="Shape 1978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979" name="Shape 1979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ação">
    <p:spTree>
      <p:nvGrpSpPr>
        <p:cNvPr id="1980" name="Shape 1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1" name="Shape 1981"/>
          <p:cNvSpPr txBox="1"/>
          <p:nvPr>
            <p:ph type="title"/>
          </p:nvPr>
        </p:nvSpPr>
        <p:spPr>
          <a:xfrm>
            <a:off x="457200" y="584527"/>
            <a:ext cx="8229600" cy="52321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>
              <a:spcBef>
                <a:spcPts val="0"/>
              </a:spcBef>
              <a:defRPr b="1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982" name="Shape 1982"/>
          <p:cNvSpPr txBox="1"/>
          <p:nvPr>
            <p:ph idx="1" type="body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Verdana"/>
              <a:buNone/>
              <a:defRPr b="1" sz="2400"/>
            </a:lvl1pPr>
            <a:lvl2pPr indent="0" marL="457200" rtl="0">
              <a:spcBef>
                <a:spcPts val="0"/>
              </a:spcBef>
              <a:buFont typeface="Verdana"/>
              <a:buNone/>
              <a:defRPr b="1" sz="2000"/>
            </a:lvl2pPr>
            <a:lvl3pPr indent="0" marL="914400" rtl="0">
              <a:spcBef>
                <a:spcPts val="0"/>
              </a:spcBef>
              <a:buFont typeface="Verdana"/>
              <a:buNone/>
              <a:defRPr b="1" sz="1800"/>
            </a:lvl3pPr>
            <a:lvl4pPr indent="0" marL="1371600" rtl="0">
              <a:spcBef>
                <a:spcPts val="0"/>
              </a:spcBef>
              <a:buFont typeface="Verdana"/>
              <a:buNone/>
              <a:defRPr b="1" sz="1600"/>
            </a:lvl4pPr>
            <a:lvl5pPr indent="0" marL="1828800" rtl="0">
              <a:spcBef>
                <a:spcPts val="0"/>
              </a:spcBef>
              <a:buFont typeface="Verdana"/>
              <a:buNone/>
              <a:defRPr b="1" sz="1600"/>
            </a:lvl5pPr>
            <a:lvl6pPr indent="0" marL="2286000" rtl="0">
              <a:spcBef>
                <a:spcPts val="0"/>
              </a:spcBef>
              <a:buFont typeface="Verdana"/>
              <a:buNone/>
              <a:defRPr b="1" sz="1600"/>
            </a:lvl6pPr>
            <a:lvl7pPr indent="0" marL="2743200" rtl="0">
              <a:spcBef>
                <a:spcPts val="0"/>
              </a:spcBef>
              <a:buFont typeface="Verdana"/>
              <a:buNone/>
              <a:defRPr b="1" sz="1600"/>
            </a:lvl7pPr>
            <a:lvl8pPr indent="0" marL="3200400" rtl="0">
              <a:spcBef>
                <a:spcPts val="0"/>
              </a:spcBef>
              <a:buFont typeface="Verdana"/>
              <a:buNone/>
              <a:defRPr b="1" sz="1600"/>
            </a:lvl8pPr>
            <a:lvl9pPr indent="0" marL="3657600" rtl="0">
              <a:spcBef>
                <a:spcPts val="0"/>
              </a:spcBef>
              <a:buFont typeface="Verdana"/>
              <a:buNone/>
              <a:defRPr b="1" sz="1600"/>
            </a:lvl9pPr>
          </a:lstStyle>
          <a:p/>
        </p:txBody>
      </p:sp>
      <p:sp>
        <p:nvSpPr>
          <p:cNvPr id="1983" name="Shape 1983"/>
          <p:cNvSpPr txBox="1"/>
          <p:nvPr>
            <p:ph idx="2" type="body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4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/>
        </p:txBody>
      </p:sp>
      <p:sp>
        <p:nvSpPr>
          <p:cNvPr id="1984" name="Shape 1984"/>
          <p:cNvSpPr txBox="1"/>
          <p:nvPr>
            <p:ph idx="3" type="body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b" bIns="91425" lIns="91425" rIns="91425" tIns="91425"/>
          <a:lstStyle>
            <a:lvl1pPr indent="0" marL="0" rtl="0">
              <a:spcBef>
                <a:spcPts val="0"/>
              </a:spcBef>
              <a:buFont typeface="Verdana"/>
              <a:buNone/>
              <a:defRPr b="1" sz="2400"/>
            </a:lvl1pPr>
            <a:lvl2pPr indent="0" marL="457200" rtl="0">
              <a:spcBef>
                <a:spcPts val="0"/>
              </a:spcBef>
              <a:buFont typeface="Verdana"/>
              <a:buNone/>
              <a:defRPr b="1" sz="2000"/>
            </a:lvl2pPr>
            <a:lvl3pPr indent="0" marL="914400" rtl="0">
              <a:spcBef>
                <a:spcPts val="0"/>
              </a:spcBef>
              <a:buFont typeface="Verdana"/>
              <a:buNone/>
              <a:defRPr b="1" sz="1800"/>
            </a:lvl3pPr>
            <a:lvl4pPr indent="0" marL="1371600" rtl="0">
              <a:spcBef>
                <a:spcPts val="0"/>
              </a:spcBef>
              <a:buFont typeface="Verdana"/>
              <a:buNone/>
              <a:defRPr b="1" sz="1600"/>
            </a:lvl4pPr>
            <a:lvl5pPr indent="0" marL="1828800" rtl="0">
              <a:spcBef>
                <a:spcPts val="0"/>
              </a:spcBef>
              <a:buFont typeface="Verdana"/>
              <a:buNone/>
              <a:defRPr b="1" sz="1600"/>
            </a:lvl5pPr>
            <a:lvl6pPr indent="0" marL="2286000" rtl="0">
              <a:spcBef>
                <a:spcPts val="0"/>
              </a:spcBef>
              <a:buFont typeface="Verdana"/>
              <a:buNone/>
              <a:defRPr b="1" sz="1600"/>
            </a:lvl6pPr>
            <a:lvl7pPr indent="0" marL="2743200" rtl="0">
              <a:spcBef>
                <a:spcPts val="0"/>
              </a:spcBef>
              <a:buFont typeface="Verdana"/>
              <a:buNone/>
              <a:defRPr b="1" sz="1600"/>
            </a:lvl7pPr>
            <a:lvl8pPr indent="0" marL="3200400" rtl="0">
              <a:spcBef>
                <a:spcPts val="0"/>
              </a:spcBef>
              <a:buFont typeface="Verdana"/>
              <a:buNone/>
              <a:defRPr b="1" sz="1600"/>
            </a:lvl8pPr>
            <a:lvl9pPr indent="0" marL="3657600" rtl="0">
              <a:spcBef>
                <a:spcPts val="0"/>
              </a:spcBef>
              <a:buFont typeface="Verdana"/>
              <a:buNone/>
              <a:defRPr b="1" sz="1600"/>
            </a:lvl9pPr>
          </a:lstStyle>
          <a:p/>
        </p:txBody>
      </p:sp>
      <p:sp>
        <p:nvSpPr>
          <p:cNvPr id="1985" name="Shape 1985"/>
          <p:cNvSpPr txBox="1"/>
          <p:nvPr>
            <p:ph idx="4" type="body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2400"/>
            </a:lvl1pPr>
            <a:lvl2pPr rtl="0">
              <a:spcBef>
                <a:spcPts val="0"/>
              </a:spcBef>
              <a:defRPr sz="2000"/>
            </a:lvl2pPr>
            <a:lvl3pPr rtl="0">
              <a:spcBef>
                <a:spcPts val="0"/>
              </a:spcBef>
              <a:defRPr sz="1800"/>
            </a:lvl3pPr>
            <a:lvl4pPr rtl="0">
              <a:spcBef>
                <a:spcPts val="0"/>
              </a:spcBef>
              <a:defRPr sz="1600"/>
            </a:lvl4pPr>
            <a:lvl5pPr rtl="0">
              <a:spcBef>
                <a:spcPts val="0"/>
              </a:spcBef>
              <a:defRPr sz="1600"/>
            </a:lvl5pPr>
            <a:lvl6pPr rtl="0">
              <a:spcBef>
                <a:spcPts val="0"/>
              </a:spcBef>
              <a:defRPr sz="1600"/>
            </a:lvl6pPr>
            <a:lvl7pPr rtl="0">
              <a:spcBef>
                <a:spcPts val="0"/>
              </a:spcBef>
              <a:defRPr sz="1600"/>
            </a:lvl7pPr>
            <a:lvl8pPr rtl="0">
              <a:spcBef>
                <a:spcPts val="0"/>
              </a:spcBef>
              <a:defRPr sz="1600"/>
            </a:lvl8pPr>
            <a:lvl9pPr rtl="0">
              <a:spcBef>
                <a:spcPts val="0"/>
              </a:spcBef>
              <a:defRPr sz="1600"/>
            </a:lvl9pPr>
          </a:lstStyle>
          <a:p/>
        </p:txBody>
      </p:sp>
      <p:sp>
        <p:nvSpPr>
          <p:cNvPr id="1986" name="Shape 1986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987" name="Shape 1987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988" name="Shape 1988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Somente título">
    <p:spTree>
      <p:nvGrpSpPr>
        <p:cNvPr id="1989" name="Shape 1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0" name="Shape 1990"/>
          <p:cNvSpPr txBox="1"/>
          <p:nvPr>
            <p:ph type="title"/>
          </p:nvPr>
        </p:nvSpPr>
        <p:spPr>
          <a:xfrm>
            <a:off x="39688" y="96838"/>
            <a:ext cx="8924925" cy="52387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991" name="Shape 1991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992" name="Shape 1992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993" name="Shape 1993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Em branco">
    <p:spTree>
      <p:nvGrpSpPr>
        <p:cNvPr id="1994" name="Shape 1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5" name="Shape 1995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996" name="Shape 1996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997" name="Shape 1997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údo com Legenda">
    <p:spTree>
      <p:nvGrpSpPr>
        <p:cNvPr id="1998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" name="Shape 1999"/>
          <p:cNvSpPr txBox="1"/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 b="1" sz="200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000" name="Shape 2000"/>
          <p:cNvSpPr txBox="1"/>
          <p:nvPr>
            <p:ph idx="1" type="body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3200"/>
            </a:lvl1pPr>
            <a:lvl2pPr rtl="0">
              <a:spcBef>
                <a:spcPts val="0"/>
              </a:spcBef>
              <a:defRPr sz="2800"/>
            </a:lvl2pPr>
            <a:lvl3pPr rtl="0">
              <a:spcBef>
                <a:spcPts val="0"/>
              </a:spcBef>
              <a:defRPr sz="2400"/>
            </a:lvl3pPr>
            <a:lvl4pPr rtl="0">
              <a:spcBef>
                <a:spcPts val="0"/>
              </a:spcBef>
              <a:defRPr sz="2000"/>
            </a:lvl4pPr>
            <a:lvl5pPr rtl="0">
              <a:spcBef>
                <a:spcPts val="0"/>
              </a:spcBef>
              <a:defRPr sz="2000"/>
            </a:lvl5pPr>
            <a:lvl6pPr rtl="0">
              <a:spcBef>
                <a:spcPts val="0"/>
              </a:spcBef>
              <a:defRPr sz="2000"/>
            </a:lvl6pPr>
            <a:lvl7pPr rtl="0">
              <a:spcBef>
                <a:spcPts val="0"/>
              </a:spcBef>
              <a:defRPr sz="2000"/>
            </a:lvl7pPr>
            <a:lvl8pPr rtl="0">
              <a:spcBef>
                <a:spcPts val="0"/>
              </a:spcBef>
              <a:defRPr sz="2000"/>
            </a:lvl8pPr>
            <a:lvl9pPr rtl="0">
              <a:spcBef>
                <a:spcPts val="0"/>
              </a:spcBef>
              <a:defRPr sz="2000"/>
            </a:lvl9pPr>
          </a:lstStyle>
          <a:p/>
        </p:txBody>
      </p:sp>
      <p:sp>
        <p:nvSpPr>
          <p:cNvPr id="2001" name="Shape 2001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Verdana"/>
              <a:buNone/>
              <a:defRPr sz="1400"/>
            </a:lvl1pPr>
            <a:lvl2pPr indent="0" marL="457200" rtl="0">
              <a:spcBef>
                <a:spcPts val="0"/>
              </a:spcBef>
              <a:buFont typeface="Verdana"/>
              <a:buNone/>
              <a:defRPr sz="1200"/>
            </a:lvl2pPr>
            <a:lvl3pPr indent="0" marL="914400" rtl="0">
              <a:spcBef>
                <a:spcPts val="0"/>
              </a:spcBef>
              <a:buFont typeface="Verdana"/>
              <a:buNone/>
              <a:defRPr sz="1000"/>
            </a:lvl3pPr>
            <a:lvl4pPr indent="0" marL="1371600" rtl="0">
              <a:spcBef>
                <a:spcPts val="0"/>
              </a:spcBef>
              <a:buFont typeface="Verdana"/>
              <a:buNone/>
              <a:defRPr sz="900"/>
            </a:lvl4pPr>
            <a:lvl5pPr indent="0" marL="1828800" rtl="0">
              <a:spcBef>
                <a:spcPts val="0"/>
              </a:spcBef>
              <a:buFont typeface="Verdana"/>
              <a:buNone/>
              <a:defRPr sz="900"/>
            </a:lvl5pPr>
            <a:lvl6pPr indent="0" marL="2286000" rtl="0">
              <a:spcBef>
                <a:spcPts val="0"/>
              </a:spcBef>
              <a:buFont typeface="Verdana"/>
              <a:buNone/>
              <a:defRPr sz="900"/>
            </a:lvl6pPr>
            <a:lvl7pPr indent="0" marL="2743200" rtl="0">
              <a:spcBef>
                <a:spcPts val="0"/>
              </a:spcBef>
              <a:buFont typeface="Verdana"/>
              <a:buNone/>
              <a:defRPr sz="900"/>
            </a:lvl7pPr>
            <a:lvl8pPr indent="0" marL="3200400" rtl="0">
              <a:spcBef>
                <a:spcPts val="0"/>
              </a:spcBef>
              <a:buFont typeface="Verdana"/>
              <a:buNone/>
              <a:defRPr sz="900"/>
            </a:lvl8pPr>
            <a:lvl9pPr indent="0" marL="3657600" rtl="0">
              <a:spcBef>
                <a:spcPts val="0"/>
              </a:spcBef>
              <a:buFont typeface="Verdana"/>
              <a:buNone/>
              <a:defRPr sz="900"/>
            </a:lvl9pPr>
          </a:lstStyle>
          <a:p/>
        </p:txBody>
      </p:sp>
      <p:sp>
        <p:nvSpPr>
          <p:cNvPr id="2002" name="Shape 2002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003" name="Shape 2003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004" name="Shape 2004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Imagem com Legenda">
    <p:spTree>
      <p:nvGrpSpPr>
        <p:cNvPr id="2005" name="Shape 2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6" name="Shape 2006"/>
          <p:cNvSpPr txBox="1"/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 b="1" sz="200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007" name="Shape 2007"/>
          <p:cNvSpPr/>
          <p:nvPr>
            <p:ph idx="2" type="pic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buClr>
                <a:schemeClr val="lt1"/>
              </a:buClr>
              <a:buFont typeface="Arial"/>
              <a:buNone/>
              <a:defRPr b="0" baseline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buClr>
                <a:schemeClr val="lt1"/>
              </a:buClr>
              <a:buFont typeface="Verdana"/>
              <a:buNone/>
              <a:defRPr b="0" baseline="0" i="0" sz="2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buClr>
                <a:schemeClr val="lt1"/>
              </a:buClr>
              <a:buFont typeface="Verdana"/>
              <a:buNone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buClr>
                <a:schemeClr val="lt1"/>
              </a:buClr>
              <a:buFont typeface="Verdana"/>
              <a:buNone/>
              <a:defRPr b="0" baseline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buClr>
                <a:schemeClr val="lt1"/>
              </a:buClr>
              <a:buFont typeface="Verdana"/>
              <a:buNone/>
              <a:defRPr b="0" baseline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buClr>
                <a:schemeClr val="lt1"/>
              </a:buClr>
              <a:buFont typeface="Verdana"/>
              <a:buNone/>
              <a:defRPr b="0" baseline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buClr>
                <a:schemeClr val="lt1"/>
              </a:buClr>
              <a:buFont typeface="Verdana"/>
              <a:buNone/>
              <a:defRPr b="0" baseline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buClr>
                <a:schemeClr val="lt1"/>
              </a:buClr>
              <a:buFont typeface="Verdana"/>
              <a:buNone/>
              <a:defRPr b="0" baseline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buClr>
                <a:schemeClr val="lt1"/>
              </a:buClr>
              <a:buFont typeface="Verdana"/>
              <a:buNone/>
              <a:defRPr b="0" baseline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008" name="Shape 2008"/>
          <p:cNvSpPr txBox="1"/>
          <p:nvPr>
            <p:ph idx="1" type="body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Verdana"/>
              <a:buNone/>
              <a:defRPr sz="1400"/>
            </a:lvl1pPr>
            <a:lvl2pPr indent="0" marL="457200" rtl="0">
              <a:spcBef>
                <a:spcPts val="0"/>
              </a:spcBef>
              <a:buFont typeface="Verdana"/>
              <a:buNone/>
              <a:defRPr sz="1200"/>
            </a:lvl2pPr>
            <a:lvl3pPr indent="0" marL="914400" rtl="0">
              <a:spcBef>
                <a:spcPts val="0"/>
              </a:spcBef>
              <a:buFont typeface="Verdana"/>
              <a:buNone/>
              <a:defRPr sz="1000"/>
            </a:lvl3pPr>
            <a:lvl4pPr indent="0" marL="1371600" rtl="0">
              <a:spcBef>
                <a:spcPts val="0"/>
              </a:spcBef>
              <a:buFont typeface="Verdana"/>
              <a:buNone/>
              <a:defRPr sz="900"/>
            </a:lvl4pPr>
            <a:lvl5pPr indent="0" marL="1828800" rtl="0">
              <a:spcBef>
                <a:spcPts val="0"/>
              </a:spcBef>
              <a:buFont typeface="Verdana"/>
              <a:buNone/>
              <a:defRPr sz="900"/>
            </a:lvl5pPr>
            <a:lvl6pPr indent="0" marL="2286000" rtl="0">
              <a:spcBef>
                <a:spcPts val="0"/>
              </a:spcBef>
              <a:buFont typeface="Verdana"/>
              <a:buNone/>
              <a:defRPr sz="900"/>
            </a:lvl6pPr>
            <a:lvl7pPr indent="0" marL="2743200" rtl="0">
              <a:spcBef>
                <a:spcPts val="0"/>
              </a:spcBef>
              <a:buFont typeface="Verdana"/>
              <a:buNone/>
              <a:defRPr sz="900"/>
            </a:lvl7pPr>
            <a:lvl8pPr indent="0" marL="3200400" rtl="0">
              <a:spcBef>
                <a:spcPts val="0"/>
              </a:spcBef>
              <a:buFont typeface="Verdana"/>
              <a:buNone/>
              <a:defRPr sz="900"/>
            </a:lvl8pPr>
            <a:lvl9pPr indent="0" marL="3657600" rtl="0">
              <a:spcBef>
                <a:spcPts val="0"/>
              </a:spcBef>
              <a:buFont typeface="Verdana"/>
              <a:buNone/>
              <a:defRPr sz="900"/>
            </a:lvl9pPr>
          </a:lstStyle>
          <a:p/>
        </p:txBody>
      </p:sp>
      <p:sp>
        <p:nvSpPr>
          <p:cNvPr id="2009" name="Shape 2009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010" name="Shape 2010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011" name="Shape 2011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ítulo e texto vertical">
    <p:spTree>
      <p:nvGrpSpPr>
        <p:cNvPr id="2012" name="Shape 2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3" name="Shape 2013"/>
          <p:cNvSpPr txBox="1"/>
          <p:nvPr>
            <p:ph type="title"/>
          </p:nvPr>
        </p:nvSpPr>
        <p:spPr>
          <a:xfrm>
            <a:off x="39688" y="96838"/>
            <a:ext cx="8924925" cy="52387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rtl="0" algn="l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2014" name="Shape 2014"/>
          <p:cNvSpPr txBox="1"/>
          <p:nvPr>
            <p:ph idx="1" type="body"/>
          </p:nvPr>
        </p:nvSpPr>
        <p:spPr>
          <a:xfrm rot="5400000">
            <a:off x="2362199" y="-381000"/>
            <a:ext cx="4114800" cy="77724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indent="-213359" marL="34290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•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179069" marL="742950" rtl="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129539" marL="114300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137160" marL="160020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137160" marL="20574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37160" marL="25146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37160" marL="29718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37159" marL="34290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37159" marL="388620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sz="240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015" name="Shape 2015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016" name="Shape 2016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2017" name="Shape 2017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Em branco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14" name="Shape 114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15" name="Shape 115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údo com Legenda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 txBox="1"/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 b="1" sz="200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18" name="Shape 118"/>
          <p:cNvSpPr txBox="1"/>
          <p:nvPr>
            <p:ph idx="1" type="body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rtl="0">
              <a:spcBef>
                <a:spcPts val="0"/>
              </a:spcBef>
              <a:defRPr sz="3200"/>
            </a:lvl1pPr>
            <a:lvl2pPr rtl="0">
              <a:spcBef>
                <a:spcPts val="0"/>
              </a:spcBef>
              <a:defRPr sz="2800"/>
            </a:lvl2pPr>
            <a:lvl3pPr rtl="0">
              <a:spcBef>
                <a:spcPts val="0"/>
              </a:spcBef>
              <a:defRPr sz="2400"/>
            </a:lvl3pPr>
            <a:lvl4pPr rtl="0">
              <a:spcBef>
                <a:spcPts val="0"/>
              </a:spcBef>
              <a:defRPr sz="2000"/>
            </a:lvl4pPr>
            <a:lvl5pPr rtl="0">
              <a:spcBef>
                <a:spcPts val="0"/>
              </a:spcBef>
              <a:defRPr sz="2000"/>
            </a:lvl5pPr>
            <a:lvl6pPr rtl="0">
              <a:spcBef>
                <a:spcPts val="0"/>
              </a:spcBef>
              <a:defRPr sz="2000"/>
            </a:lvl6pPr>
            <a:lvl7pPr rtl="0">
              <a:spcBef>
                <a:spcPts val="0"/>
              </a:spcBef>
              <a:defRPr sz="2000"/>
            </a:lvl7pPr>
            <a:lvl8pPr rtl="0">
              <a:spcBef>
                <a:spcPts val="0"/>
              </a:spcBef>
              <a:defRPr sz="2000"/>
            </a:lvl8pPr>
            <a:lvl9pPr rtl="0">
              <a:spcBef>
                <a:spcPts val="0"/>
              </a:spcBef>
              <a:defRPr sz="2000"/>
            </a:lvl9pPr>
          </a:lstStyle>
          <a:p/>
        </p:txBody>
      </p:sp>
      <p:sp>
        <p:nvSpPr>
          <p:cNvPr id="119" name="Shape 11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 sz="1400"/>
            </a:lvl1pPr>
            <a:lvl2pPr indent="0" marL="457200" rtl="0">
              <a:spcBef>
                <a:spcPts val="0"/>
              </a:spcBef>
              <a:buFont typeface="Calibri"/>
              <a:buNone/>
              <a:defRPr sz="1200"/>
            </a:lvl2pPr>
            <a:lvl3pPr indent="0" marL="914400" rtl="0">
              <a:spcBef>
                <a:spcPts val="0"/>
              </a:spcBef>
              <a:buFont typeface="Calibri"/>
              <a:buNone/>
              <a:defRPr sz="1000"/>
            </a:lvl3pPr>
            <a:lvl4pPr indent="0" marL="1371600" rtl="0">
              <a:spcBef>
                <a:spcPts val="0"/>
              </a:spcBef>
              <a:buFont typeface="Calibri"/>
              <a:buNone/>
              <a:defRPr sz="900"/>
            </a:lvl4pPr>
            <a:lvl5pPr indent="0" marL="1828800" rtl="0">
              <a:spcBef>
                <a:spcPts val="0"/>
              </a:spcBef>
              <a:buFont typeface="Calibri"/>
              <a:buNone/>
              <a:defRPr sz="900"/>
            </a:lvl5pPr>
            <a:lvl6pPr indent="0" marL="2286000" rtl="0">
              <a:spcBef>
                <a:spcPts val="0"/>
              </a:spcBef>
              <a:buFont typeface="Verdana"/>
              <a:buNone/>
              <a:defRPr sz="900"/>
            </a:lvl6pPr>
            <a:lvl7pPr indent="0" marL="2743200" rtl="0">
              <a:spcBef>
                <a:spcPts val="0"/>
              </a:spcBef>
              <a:buFont typeface="Verdana"/>
              <a:buNone/>
              <a:defRPr sz="900"/>
            </a:lvl7pPr>
            <a:lvl8pPr indent="0" marL="3200400" rtl="0">
              <a:spcBef>
                <a:spcPts val="0"/>
              </a:spcBef>
              <a:buFont typeface="Verdana"/>
              <a:buNone/>
              <a:defRPr sz="900"/>
            </a:lvl8pPr>
            <a:lvl9pPr indent="0" marL="3657600" rtl="0">
              <a:spcBef>
                <a:spcPts val="0"/>
              </a:spcBef>
              <a:buFont typeface="Verdana"/>
              <a:buNone/>
              <a:defRPr sz="900"/>
            </a:lvl9pPr>
          </a:lstStyle>
          <a:p/>
        </p:txBody>
      </p:sp>
      <p:sp>
        <p:nvSpPr>
          <p:cNvPr id="120" name="Shape 120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21" name="Shape 121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22" name="Shape 122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Imagem com Legenda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rtl="0" algn="l">
              <a:spcBef>
                <a:spcPts val="0"/>
              </a:spcBef>
              <a:defRPr b="1" sz="2000"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/>
        </p:txBody>
      </p:sp>
      <p:sp>
        <p:nvSpPr>
          <p:cNvPr id="125" name="Shape 125"/>
          <p:cNvSpPr/>
          <p:nvPr>
            <p:ph idx="2" type="pic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buClr>
                <a:schemeClr val="lt1"/>
              </a:buClr>
              <a:buFont typeface="Arial"/>
              <a:buNone/>
              <a:defRPr b="0" baseline="0" i="0" sz="3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buClr>
                <a:schemeClr val="lt1"/>
              </a:buClr>
              <a:buFont typeface="Verdana"/>
              <a:buNone/>
              <a:defRPr b="0" baseline="0" i="0" sz="2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buClr>
                <a:schemeClr val="lt1"/>
              </a:buClr>
              <a:buFont typeface="Verdana"/>
              <a:buNone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buClr>
                <a:schemeClr val="lt1"/>
              </a:buClr>
              <a:buFont typeface="Verdana"/>
              <a:buNone/>
              <a:defRPr b="0" baseline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buClr>
                <a:schemeClr val="lt1"/>
              </a:buClr>
              <a:buFont typeface="Verdana"/>
              <a:buNone/>
              <a:defRPr b="0" baseline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buClr>
                <a:schemeClr val="lt1"/>
              </a:buClr>
              <a:buFont typeface="Verdana"/>
              <a:buNone/>
              <a:defRPr b="0" baseline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buClr>
                <a:schemeClr val="lt1"/>
              </a:buClr>
              <a:buFont typeface="Verdana"/>
              <a:buNone/>
              <a:defRPr b="0" baseline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buClr>
                <a:schemeClr val="lt1"/>
              </a:buClr>
              <a:buFont typeface="Verdana"/>
              <a:buNone/>
              <a:defRPr b="0" baseline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buClr>
                <a:schemeClr val="lt1"/>
              </a:buClr>
              <a:buFont typeface="Verdana"/>
              <a:buNone/>
              <a:defRPr b="0" baseline="0" i="0" sz="20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indent="0" marL="0" rtl="0">
              <a:spcBef>
                <a:spcPts val="0"/>
              </a:spcBef>
              <a:buFont typeface="Calibri"/>
              <a:buNone/>
              <a:defRPr sz="1400"/>
            </a:lvl1pPr>
            <a:lvl2pPr indent="0" marL="457200" rtl="0">
              <a:spcBef>
                <a:spcPts val="0"/>
              </a:spcBef>
              <a:buFont typeface="Calibri"/>
              <a:buNone/>
              <a:defRPr sz="1200"/>
            </a:lvl2pPr>
            <a:lvl3pPr indent="0" marL="914400" rtl="0">
              <a:spcBef>
                <a:spcPts val="0"/>
              </a:spcBef>
              <a:buFont typeface="Calibri"/>
              <a:buNone/>
              <a:defRPr sz="1000"/>
            </a:lvl3pPr>
            <a:lvl4pPr indent="0" marL="1371600" rtl="0">
              <a:spcBef>
                <a:spcPts val="0"/>
              </a:spcBef>
              <a:buFont typeface="Calibri"/>
              <a:buNone/>
              <a:defRPr sz="900"/>
            </a:lvl4pPr>
            <a:lvl5pPr indent="0" marL="1828800" rtl="0">
              <a:spcBef>
                <a:spcPts val="0"/>
              </a:spcBef>
              <a:buFont typeface="Calibri"/>
              <a:buNone/>
              <a:defRPr sz="900"/>
            </a:lvl5pPr>
            <a:lvl6pPr indent="0" marL="2286000" rtl="0">
              <a:spcBef>
                <a:spcPts val="0"/>
              </a:spcBef>
              <a:buFont typeface="Verdana"/>
              <a:buNone/>
              <a:defRPr sz="900"/>
            </a:lvl6pPr>
            <a:lvl7pPr indent="0" marL="2743200" rtl="0">
              <a:spcBef>
                <a:spcPts val="0"/>
              </a:spcBef>
              <a:buFont typeface="Verdana"/>
              <a:buNone/>
              <a:defRPr sz="900"/>
            </a:lvl7pPr>
            <a:lvl8pPr indent="0" marL="3200400" rtl="0">
              <a:spcBef>
                <a:spcPts val="0"/>
              </a:spcBef>
              <a:buFont typeface="Verdana"/>
              <a:buNone/>
              <a:defRPr sz="900"/>
            </a:lvl8pPr>
            <a:lvl9pPr indent="0" marL="3657600" rtl="0">
              <a:spcBef>
                <a:spcPts val="0"/>
              </a:spcBef>
              <a:buFont typeface="Verdana"/>
              <a:buNone/>
              <a:defRPr sz="900"/>
            </a:lvl9pPr>
          </a:lstStyle>
          <a:p/>
        </p:txBody>
      </p:sp>
      <p:sp>
        <p:nvSpPr>
          <p:cNvPr id="127" name="Shape 127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28" name="Shape 128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29" name="Shape 129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6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/Relationships>
</file>

<file path=ppt/slideMasters/_rels/slideMaster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2" Type="http://schemas.openxmlformats.org/officeDocument/2006/relationships/theme" Target="../theme/theme7.xml"/><Relationship Id="rId9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/Relationships>
</file>

<file path=ppt/slideMasters/_rels/slideMaster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44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/Relationships>
</file>

<file path=ppt/slideMasters/_rels/slideMaster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2" Type="http://schemas.openxmlformats.org/officeDocument/2006/relationships/theme" Target="../theme/theme9.xml"/><Relationship Id="rId9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/Relationships>
</file>

<file path=ppt/slideMasters/_rels/slideMaster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11" Type="http://schemas.openxmlformats.org/officeDocument/2006/relationships/theme" Target="../theme/theme8.xml"/><Relationship Id="rId10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2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hape 9"/>
          <p:cNvGrpSpPr/>
          <p:nvPr/>
        </p:nvGrpSpPr>
        <p:grpSpPr>
          <a:xfrm>
            <a:off x="-1542100" y="-10866"/>
            <a:ext cx="10686100" cy="7439809"/>
            <a:chOff x="-971" y="-15"/>
            <a:chExt cx="6731" cy="4686"/>
          </a:xfrm>
        </p:grpSpPr>
        <p:sp>
          <p:nvSpPr>
            <p:cNvPr id="10" name="Shape 10"/>
            <p:cNvSpPr/>
            <p:nvPr/>
          </p:nvSpPr>
          <p:spPr>
            <a:xfrm>
              <a:off x="1631" y="-5"/>
              <a:ext cx="1736" cy="4333"/>
            </a:xfrm>
            <a:custGeom>
              <a:pathLst>
                <a:path extrusionOk="0" h="4320" w="1737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1" name="Shape 11"/>
            <p:cNvSpPr/>
            <p:nvPr/>
          </p:nvSpPr>
          <p:spPr>
            <a:xfrm>
              <a:off x="0" y="-7"/>
              <a:ext cx="1736" cy="4329"/>
            </a:xfrm>
            <a:custGeom>
              <a:pathLst>
                <a:path extrusionOk="0" h="4320" w="1737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" name="Shape 12"/>
            <p:cNvSpPr/>
            <p:nvPr/>
          </p:nvSpPr>
          <p:spPr>
            <a:xfrm>
              <a:off x="3743" y="-3"/>
              <a:ext cx="1738" cy="4329"/>
            </a:xfrm>
            <a:custGeom>
              <a:pathLst>
                <a:path extrusionOk="0" h="4420" w="1739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" name="Shape 13"/>
            <p:cNvSpPr/>
            <p:nvPr/>
          </p:nvSpPr>
          <p:spPr>
            <a:xfrm>
              <a:off x="1920" y="-9"/>
              <a:ext cx="2079" cy="4323"/>
            </a:xfrm>
            <a:custGeom>
              <a:pathLst>
                <a:path extrusionOk="0" h="4338" w="2080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4" name="Shape 14"/>
            <p:cNvSpPr/>
            <p:nvPr/>
          </p:nvSpPr>
          <p:spPr>
            <a:xfrm>
              <a:off x="116" y="97"/>
              <a:ext cx="3503" cy="1536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1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5" name="Shape 15"/>
            <p:cNvSpPr/>
            <p:nvPr/>
          </p:nvSpPr>
          <p:spPr>
            <a:xfrm flipH="1" rot="2702961">
              <a:off x="810" y="766"/>
              <a:ext cx="2543" cy="1007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6" name="Shape 16"/>
            <p:cNvSpPr/>
            <p:nvPr/>
          </p:nvSpPr>
          <p:spPr>
            <a:xfrm>
              <a:off x="82" y="49"/>
              <a:ext cx="3503" cy="1536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7" name="Shape 17"/>
            <p:cNvSpPr/>
            <p:nvPr/>
          </p:nvSpPr>
          <p:spPr>
            <a:xfrm rot="-2895842">
              <a:off x="-984" y="1040"/>
              <a:ext cx="3504" cy="1536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" name="Shape 18"/>
            <p:cNvSpPr/>
            <p:nvPr/>
          </p:nvSpPr>
          <p:spPr>
            <a:xfrm rot="-2305141">
              <a:off x="1330" y="913"/>
              <a:ext cx="3594" cy="1735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" name="Shape 19"/>
            <p:cNvSpPr/>
            <p:nvPr/>
          </p:nvSpPr>
          <p:spPr>
            <a:xfrm flipH="1" rot="2084418">
              <a:off x="1859" y="864"/>
              <a:ext cx="3504" cy="1535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4250" y="-7"/>
              <a:ext cx="1088" cy="2284"/>
            </a:xfrm>
            <a:custGeom>
              <a:pathLst>
                <a:path extrusionOk="0" h="2285" w="1089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1" name="Shape 21"/>
            <p:cNvSpPr/>
            <p:nvPr/>
          </p:nvSpPr>
          <p:spPr>
            <a:xfrm>
              <a:off x="0" y="3909"/>
              <a:ext cx="5759" cy="432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2" name="Shape 22"/>
            <p:cNvSpPr/>
            <p:nvPr/>
          </p:nvSpPr>
          <p:spPr>
            <a:xfrm>
              <a:off x="1631" y="3956"/>
              <a:ext cx="1736" cy="381"/>
            </a:xfrm>
            <a:custGeom>
              <a:pathLst>
                <a:path extrusionOk="0" h="4320" w="1737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3" name="Shape 23"/>
            <p:cNvSpPr/>
            <p:nvPr/>
          </p:nvSpPr>
          <p:spPr>
            <a:xfrm>
              <a:off x="0" y="3956"/>
              <a:ext cx="1736" cy="380"/>
            </a:xfrm>
            <a:custGeom>
              <a:pathLst>
                <a:path extrusionOk="0" h="4320" w="1737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4" name="Shape 24"/>
            <p:cNvSpPr/>
            <p:nvPr/>
          </p:nvSpPr>
          <p:spPr>
            <a:xfrm>
              <a:off x="3743" y="3956"/>
              <a:ext cx="1738" cy="381"/>
            </a:xfrm>
            <a:custGeom>
              <a:pathLst>
                <a:path extrusionOk="0" h="4420" w="1739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5" name="Shape 25"/>
            <p:cNvSpPr/>
            <p:nvPr/>
          </p:nvSpPr>
          <p:spPr>
            <a:xfrm>
              <a:off x="1920" y="3956"/>
              <a:ext cx="2079" cy="380"/>
            </a:xfrm>
            <a:custGeom>
              <a:pathLst>
                <a:path extrusionOk="0" h="4338" w="2080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6" name="Shape 26"/>
            <p:cNvSpPr/>
            <p:nvPr/>
          </p:nvSpPr>
          <p:spPr>
            <a:xfrm>
              <a:off x="0" y="3904"/>
              <a:ext cx="5759" cy="432"/>
            </a:xfrm>
            <a:prstGeom prst="rect">
              <a:avLst/>
            </a:prstGeom>
            <a:solidFill>
              <a:schemeClr val="dk1">
                <a:alpha val="49803"/>
              </a:schemeClr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7" name="Shape 27"/>
            <p:cNvSpPr/>
            <p:nvPr/>
          </p:nvSpPr>
          <p:spPr>
            <a:xfrm>
              <a:off x="2582" y="3918"/>
              <a:ext cx="1035" cy="419"/>
            </a:xfrm>
            <a:custGeom>
              <a:pathLst>
                <a:path extrusionOk="0" h="420" w="1036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8" name="Shape 28"/>
            <p:cNvSpPr/>
            <p:nvPr/>
          </p:nvSpPr>
          <p:spPr>
            <a:xfrm flipH="1" rot="-2702961">
              <a:off x="1486" y="3886"/>
              <a:ext cx="1059" cy="479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9" name="Shape 29"/>
            <p:cNvSpPr/>
            <p:nvPr/>
          </p:nvSpPr>
          <p:spPr>
            <a:xfrm flipH="1" rot="-2702961">
              <a:off x="766" y="3886"/>
              <a:ext cx="1059" cy="479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0" name="Shape 30"/>
            <p:cNvSpPr/>
            <p:nvPr/>
          </p:nvSpPr>
          <p:spPr>
            <a:xfrm flipH="1" rot="-2702961">
              <a:off x="30" y="3854"/>
              <a:ext cx="1033" cy="487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1" name="Shape 31"/>
            <p:cNvSpPr/>
            <p:nvPr/>
          </p:nvSpPr>
          <p:spPr>
            <a:xfrm rot="10800000">
              <a:off x="575" y="3909"/>
              <a:ext cx="3552" cy="432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2" name="Shape 32"/>
            <p:cNvSpPr/>
            <p:nvPr/>
          </p:nvSpPr>
          <p:spPr>
            <a:xfrm rot="10800000">
              <a:off x="240" y="3909"/>
              <a:ext cx="1536" cy="432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3" name="Shape 33"/>
            <p:cNvSpPr/>
            <p:nvPr/>
          </p:nvSpPr>
          <p:spPr>
            <a:xfrm rot="10800000">
              <a:off x="3036" y="3957"/>
              <a:ext cx="1332" cy="383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4" name="Shape 34"/>
            <p:cNvSpPr/>
            <p:nvPr/>
          </p:nvSpPr>
          <p:spPr>
            <a:xfrm rot="10800000">
              <a:off x="3984" y="3909"/>
              <a:ext cx="1536" cy="432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5" name="Shape 35"/>
            <p:cNvSpPr/>
            <p:nvPr/>
          </p:nvSpPr>
          <p:spPr>
            <a:xfrm rot="10800000">
              <a:off x="3455" y="3909"/>
              <a:ext cx="2304" cy="432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6" name="Shape 36"/>
            <p:cNvSpPr/>
            <p:nvPr/>
          </p:nvSpPr>
          <p:spPr>
            <a:xfrm>
              <a:off x="0" y="3931"/>
              <a:ext cx="5759" cy="14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37" name="Shape 37"/>
          <p:cNvSpPr txBox="1"/>
          <p:nvPr>
            <p:ph type="title"/>
          </p:nvPr>
        </p:nvSpPr>
        <p:spPr>
          <a:xfrm>
            <a:off x="39688" y="96838"/>
            <a:ext cx="8924925" cy="52387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457200" marR="0" rtl="0" algn="ctr">
              <a:spcBef>
                <a:spcPts val="0"/>
              </a:spcBef>
              <a:spcAft>
                <a:spcPts val="0"/>
              </a:spcAft>
              <a:defRPr b="0" baseline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914400" marR="0" rtl="0" algn="ctr">
              <a:spcBef>
                <a:spcPts val="0"/>
              </a:spcBef>
              <a:spcAft>
                <a:spcPts val="0"/>
              </a:spcAft>
              <a:defRPr b="0" baseline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1371600" marR="0" rtl="0" algn="ctr">
              <a:spcBef>
                <a:spcPts val="0"/>
              </a:spcBef>
              <a:spcAft>
                <a:spcPts val="0"/>
              </a:spcAft>
              <a:defRPr b="0" baseline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1828800" marR="0" rtl="0" algn="ctr">
              <a:spcBef>
                <a:spcPts val="0"/>
              </a:spcBef>
              <a:spcAft>
                <a:spcPts val="0"/>
              </a:spcAft>
              <a:defRPr b="0" baseline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" type="body"/>
          </p:nvPr>
        </p:nvSpPr>
        <p:spPr>
          <a:xfrm>
            <a:off x="533400" y="1447800"/>
            <a:ext cx="7772400" cy="411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indent="-213359" marL="3429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Calibri"/>
              <a:buChar char="•"/>
              <a:defRPr b="0" baseline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79069" marL="742950" marR="0" rtl="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Font typeface="Calibri"/>
              <a:buChar char="●"/>
              <a:defRPr b="0" baseline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29539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Font typeface="Calibri"/>
              <a:buChar char="●"/>
              <a:defRPr b="0" baseline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37160" marL="1600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Calibri"/>
              <a:buChar char="●"/>
              <a:defRPr b="0" baseline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37160" marL="20574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Calibri"/>
              <a:buChar char="●"/>
              <a:defRPr b="0" baseline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37160" marL="25146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37160" marL="29718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37159" marL="34290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37159" marL="38862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marL="4572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marL="9144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marL="13716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marL="18288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b="0" baseline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b="0" baseline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b="0" baseline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b="0" baseline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b="0" baseline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marL="2514600" marR="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b="0" baseline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marL="2971800" marR="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b="0" baseline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marL="3429000" marR="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b="0" baseline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marL="3886200" marR="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b="0" baseline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2" name="Shape 152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spcAft>
                <a:spcPts val="0"/>
              </a:spcAft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3" name="Shape 15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4" name="Shape 154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</a:pPr>
            <a:r>
              <a:t/>
            </a:r>
            <a:endParaRPr b="0" baseline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marL="4572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marL="9144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marL="13716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marL="18288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5" name="Shape 265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b="0" baseline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marL="74295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b="0" baseline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marL="11430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•"/>
              <a:defRPr b="0" baseline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marL="1600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–"/>
              <a:defRPr b="0" baseline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marL="2057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Calibri"/>
              <a:buChar char="»"/>
              <a:defRPr b="0" baseline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marL="2514600" marR="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b="0" baseline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101600" marL="2971800" marR="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b="0" baseline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101600" marL="3429000" marR="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b="0" baseline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101600" marL="3886200" marR="0" rtl="0" algn="l">
              <a:spcBef>
                <a:spcPts val="400"/>
              </a:spcBef>
              <a:buClr>
                <a:schemeClr val="dk1"/>
              </a:buClr>
              <a:buFont typeface="Calibri"/>
              <a:buChar char="•"/>
              <a:defRPr b="0" baseline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6" name="Shape 266"/>
          <p:cNvSpPr txBox="1"/>
          <p:nvPr>
            <p:ph idx="10" type="dt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l">
              <a:spcBef>
                <a:spcPts val="0"/>
              </a:spcBef>
              <a:spcAft>
                <a:spcPts val="0"/>
              </a:spcAft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7" name="Shape 26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8" name="Shape 268"/>
          <p:cNvSpPr txBox="1"/>
          <p:nvPr>
            <p:ph idx="12" type="sldNum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</a:pPr>
            <a:r>
              <a:t/>
            </a:r>
            <a:endParaRPr b="0" baseline="0" i="0" sz="12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2"/>
        </a:soli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3" name="Shape 363"/>
          <p:cNvGrpSpPr/>
          <p:nvPr/>
        </p:nvGrpSpPr>
        <p:grpSpPr>
          <a:xfrm>
            <a:off x="-1542100" y="-10866"/>
            <a:ext cx="10686100" cy="7439809"/>
            <a:chOff x="-971" y="-15"/>
            <a:chExt cx="6731" cy="4686"/>
          </a:xfrm>
        </p:grpSpPr>
        <p:sp>
          <p:nvSpPr>
            <p:cNvPr id="364" name="Shape 364"/>
            <p:cNvSpPr/>
            <p:nvPr/>
          </p:nvSpPr>
          <p:spPr>
            <a:xfrm>
              <a:off x="1631" y="-5"/>
              <a:ext cx="1736" cy="4333"/>
            </a:xfrm>
            <a:custGeom>
              <a:pathLst>
                <a:path extrusionOk="0" h="4320" w="1737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65" name="Shape 365"/>
            <p:cNvSpPr/>
            <p:nvPr/>
          </p:nvSpPr>
          <p:spPr>
            <a:xfrm>
              <a:off x="0" y="-7"/>
              <a:ext cx="1736" cy="4329"/>
            </a:xfrm>
            <a:custGeom>
              <a:pathLst>
                <a:path extrusionOk="0" h="4320" w="1737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66" name="Shape 366"/>
            <p:cNvSpPr/>
            <p:nvPr/>
          </p:nvSpPr>
          <p:spPr>
            <a:xfrm>
              <a:off x="3743" y="-3"/>
              <a:ext cx="1738" cy="4329"/>
            </a:xfrm>
            <a:custGeom>
              <a:pathLst>
                <a:path extrusionOk="0" h="4420" w="1739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67" name="Shape 367"/>
            <p:cNvSpPr/>
            <p:nvPr/>
          </p:nvSpPr>
          <p:spPr>
            <a:xfrm>
              <a:off x="1920" y="-9"/>
              <a:ext cx="2079" cy="4323"/>
            </a:xfrm>
            <a:custGeom>
              <a:pathLst>
                <a:path extrusionOk="0" h="4338" w="2080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68" name="Shape 368"/>
            <p:cNvSpPr/>
            <p:nvPr/>
          </p:nvSpPr>
          <p:spPr>
            <a:xfrm>
              <a:off x="116" y="97"/>
              <a:ext cx="3503" cy="1536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1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69" name="Shape 369"/>
            <p:cNvSpPr/>
            <p:nvPr/>
          </p:nvSpPr>
          <p:spPr>
            <a:xfrm flipH="1" rot="2702961">
              <a:off x="810" y="766"/>
              <a:ext cx="2543" cy="1007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70" name="Shape 370"/>
            <p:cNvSpPr/>
            <p:nvPr/>
          </p:nvSpPr>
          <p:spPr>
            <a:xfrm>
              <a:off x="82" y="49"/>
              <a:ext cx="3503" cy="1536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71" name="Shape 371"/>
            <p:cNvSpPr/>
            <p:nvPr/>
          </p:nvSpPr>
          <p:spPr>
            <a:xfrm rot="-2895842">
              <a:off x="-984" y="1040"/>
              <a:ext cx="3504" cy="1536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72" name="Shape 372"/>
            <p:cNvSpPr/>
            <p:nvPr/>
          </p:nvSpPr>
          <p:spPr>
            <a:xfrm rot="-2305141">
              <a:off x="1330" y="913"/>
              <a:ext cx="3594" cy="1735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73" name="Shape 373"/>
            <p:cNvSpPr/>
            <p:nvPr/>
          </p:nvSpPr>
          <p:spPr>
            <a:xfrm flipH="1" rot="2084418">
              <a:off x="1859" y="864"/>
              <a:ext cx="3504" cy="1535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74" name="Shape 374"/>
            <p:cNvSpPr/>
            <p:nvPr/>
          </p:nvSpPr>
          <p:spPr>
            <a:xfrm>
              <a:off x="4250" y="-7"/>
              <a:ext cx="1088" cy="2284"/>
            </a:xfrm>
            <a:custGeom>
              <a:pathLst>
                <a:path extrusionOk="0" h="2285" w="1089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75" name="Shape 375"/>
            <p:cNvSpPr/>
            <p:nvPr/>
          </p:nvSpPr>
          <p:spPr>
            <a:xfrm>
              <a:off x="0" y="3909"/>
              <a:ext cx="5759" cy="432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76" name="Shape 376"/>
            <p:cNvSpPr/>
            <p:nvPr/>
          </p:nvSpPr>
          <p:spPr>
            <a:xfrm>
              <a:off x="1631" y="3956"/>
              <a:ext cx="1736" cy="381"/>
            </a:xfrm>
            <a:custGeom>
              <a:pathLst>
                <a:path extrusionOk="0" h="4320" w="1737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77" name="Shape 377"/>
            <p:cNvSpPr/>
            <p:nvPr/>
          </p:nvSpPr>
          <p:spPr>
            <a:xfrm>
              <a:off x="0" y="3956"/>
              <a:ext cx="1736" cy="380"/>
            </a:xfrm>
            <a:custGeom>
              <a:pathLst>
                <a:path extrusionOk="0" h="4320" w="1737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3743" y="3956"/>
              <a:ext cx="1738" cy="381"/>
            </a:xfrm>
            <a:custGeom>
              <a:pathLst>
                <a:path extrusionOk="0" h="4420" w="1739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79" name="Shape 379"/>
            <p:cNvSpPr/>
            <p:nvPr/>
          </p:nvSpPr>
          <p:spPr>
            <a:xfrm>
              <a:off x="1920" y="3956"/>
              <a:ext cx="2079" cy="380"/>
            </a:xfrm>
            <a:custGeom>
              <a:pathLst>
                <a:path extrusionOk="0" h="4338" w="2080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80" name="Shape 380"/>
            <p:cNvSpPr/>
            <p:nvPr/>
          </p:nvSpPr>
          <p:spPr>
            <a:xfrm>
              <a:off x="0" y="3904"/>
              <a:ext cx="5759" cy="432"/>
            </a:xfrm>
            <a:prstGeom prst="rect">
              <a:avLst/>
            </a:prstGeom>
            <a:solidFill>
              <a:schemeClr val="dk1">
                <a:alpha val="49803"/>
              </a:schemeClr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81" name="Shape 381"/>
            <p:cNvSpPr/>
            <p:nvPr/>
          </p:nvSpPr>
          <p:spPr>
            <a:xfrm>
              <a:off x="2582" y="3918"/>
              <a:ext cx="1035" cy="419"/>
            </a:xfrm>
            <a:custGeom>
              <a:pathLst>
                <a:path extrusionOk="0" h="420" w="1036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82" name="Shape 382"/>
            <p:cNvSpPr/>
            <p:nvPr/>
          </p:nvSpPr>
          <p:spPr>
            <a:xfrm flipH="1" rot="-2702961">
              <a:off x="1486" y="3886"/>
              <a:ext cx="1059" cy="479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83" name="Shape 383"/>
            <p:cNvSpPr/>
            <p:nvPr/>
          </p:nvSpPr>
          <p:spPr>
            <a:xfrm flipH="1" rot="-2702961">
              <a:off x="766" y="3886"/>
              <a:ext cx="1059" cy="479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84" name="Shape 384"/>
            <p:cNvSpPr/>
            <p:nvPr/>
          </p:nvSpPr>
          <p:spPr>
            <a:xfrm flipH="1" rot="-2702961">
              <a:off x="30" y="3854"/>
              <a:ext cx="1033" cy="487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85" name="Shape 385"/>
            <p:cNvSpPr/>
            <p:nvPr/>
          </p:nvSpPr>
          <p:spPr>
            <a:xfrm rot="10800000">
              <a:off x="575" y="3909"/>
              <a:ext cx="3552" cy="432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86" name="Shape 386"/>
            <p:cNvSpPr/>
            <p:nvPr/>
          </p:nvSpPr>
          <p:spPr>
            <a:xfrm rot="10800000">
              <a:off x="240" y="3909"/>
              <a:ext cx="1536" cy="432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87" name="Shape 387"/>
            <p:cNvSpPr/>
            <p:nvPr/>
          </p:nvSpPr>
          <p:spPr>
            <a:xfrm rot="10800000">
              <a:off x="3036" y="3957"/>
              <a:ext cx="1332" cy="383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88" name="Shape 388"/>
            <p:cNvSpPr/>
            <p:nvPr/>
          </p:nvSpPr>
          <p:spPr>
            <a:xfrm rot="10800000">
              <a:off x="3984" y="3909"/>
              <a:ext cx="1536" cy="432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89" name="Shape 389"/>
            <p:cNvSpPr/>
            <p:nvPr/>
          </p:nvSpPr>
          <p:spPr>
            <a:xfrm rot="10800000">
              <a:off x="3455" y="3909"/>
              <a:ext cx="2304" cy="432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90" name="Shape 390"/>
            <p:cNvSpPr/>
            <p:nvPr/>
          </p:nvSpPr>
          <p:spPr>
            <a:xfrm>
              <a:off x="0" y="3931"/>
              <a:ext cx="5759" cy="14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391" name="Shape 391"/>
          <p:cNvSpPr txBox="1"/>
          <p:nvPr>
            <p:ph type="title"/>
          </p:nvPr>
        </p:nvSpPr>
        <p:spPr>
          <a:xfrm>
            <a:off x="39688" y="96838"/>
            <a:ext cx="8924925" cy="52387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457200" marR="0" rtl="0" algn="ctr">
              <a:spcBef>
                <a:spcPts val="0"/>
              </a:spcBef>
              <a:spcAft>
                <a:spcPts val="0"/>
              </a:spcAft>
              <a:defRPr b="0" baseline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914400" marR="0" rtl="0" algn="ctr">
              <a:spcBef>
                <a:spcPts val="0"/>
              </a:spcBef>
              <a:spcAft>
                <a:spcPts val="0"/>
              </a:spcAft>
              <a:defRPr b="0" baseline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1371600" marR="0" rtl="0" algn="ctr">
              <a:spcBef>
                <a:spcPts val="0"/>
              </a:spcBef>
              <a:spcAft>
                <a:spcPts val="0"/>
              </a:spcAft>
              <a:defRPr b="0" baseline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1828800" marR="0" rtl="0" algn="ctr">
              <a:spcBef>
                <a:spcPts val="0"/>
              </a:spcBef>
              <a:spcAft>
                <a:spcPts val="0"/>
              </a:spcAft>
              <a:defRPr b="0" baseline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92" name="Shape 392"/>
          <p:cNvSpPr txBox="1"/>
          <p:nvPr>
            <p:ph idx="1" type="body"/>
          </p:nvPr>
        </p:nvSpPr>
        <p:spPr>
          <a:xfrm>
            <a:off x="533400" y="1447800"/>
            <a:ext cx="7772400" cy="411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indent="-213359" marL="3429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Calibri"/>
              <a:buChar char="•"/>
              <a:defRPr b="0" baseline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79069" marL="742950" marR="0" rtl="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Font typeface="Calibri"/>
              <a:buChar char="●"/>
              <a:defRPr b="0" baseline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29539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Font typeface="Calibri"/>
              <a:buChar char="●"/>
              <a:defRPr b="0" baseline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37160" marL="1600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Calibri"/>
              <a:buChar char="●"/>
              <a:defRPr b="0" baseline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37160" marL="20574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Calibri"/>
              <a:buChar char="●"/>
              <a:defRPr b="0" baseline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37160" marL="25146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37160" marL="29718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37159" marL="34290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37159" marL="38862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93" name="Shape 393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94" name="Shape 394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395" name="Shape 395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1" r:id="rId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191966"/>
        </a:solidFill>
      </p:bgPr>
    </p:bg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Shape 485"/>
          <p:cNvSpPr txBox="1"/>
          <p:nvPr>
            <p:ph type="title"/>
          </p:nvPr>
        </p:nvSpPr>
        <p:spPr>
          <a:xfrm>
            <a:off x="0" y="5833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marL="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marL="4572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marL="9144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marL="13716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marL="1828800" marR="0" rtl="0" algn="ctr">
              <a:spcBef>
                <a:spcPts val="0"/>
              </a:spcBef>
              <a:spcAft>
                <a:spcPts val="0"/>
              </a:spcAft>
              <a:defRPr b="0" baseline="0" i="0" sz="4400" u="none" cap="none" strike="noStrik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86" name="Shape 486"/>
          <p:cNvSpPr txBox="1"/>
          <p:nvPr>
            <p:ph idx="1" type="body"/>
          </p:nvPr>
        </p:nvSpPr>
        <p:spPr>
          <a:xfrm>
            <a:off x="685800" y="1700808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39700" marL="342900" marR="0" rtl="0" algn="l"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Calibri"/>
              <a:buChar char="•"/>
              <a:defRPr b="0" baseline="0" i="0" sz="3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07950" marL="742950" marR="0" rtl="0" algn="l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Calibri"/>
              <a:buChar char="–"/>
              <a:defRPr b="0" baseline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76200" marL="11430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Calibri"/>
              <a:buChar char="•"/>
              <a:defRPr b="0" baseline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01600" marL="1600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Calibri"/>
              <a:buChar char="–"/>
              <a:defRPr b="0" baseline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01600" marL="20574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Font typeface="Calibri"/>
              <a:buChar char="»"/>
              <a:defRPr b="0" baseline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01600" marL="2514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Char char="»"/>
              <a:defRPr b="0" baseline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-101600" marL="2971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Char char="»"/>
              <a:defRPr b="0" baseline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-101600" marL="3429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Char char="»"/>
              <a:defRPr b="0" baseline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-101600" marL="3886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Times New Roman"/>
              <a:buChar char="»"/>
              <a:defRPr b="0" baseline="0" i="0" sz="20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87" name="Shape 487"/>
          <p:cNvSpPr txBox="1"/>
          <p:nvPr>
            <p:ph idx="10" type="dt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88" name="Shape 488"/>
          <p:cNvSpPr txBox="1"/>
          <p:nvPr>
            <p:ph idx="11" type="ftr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/>
        </p:txBody>
      </p:sp>
      <p:sp>
        <p:nvSpPr>
          <p:cNvPr id="489" name="Shape 489"/>
          <p:cNvSpPr txBox="1"/>
          <p:nvPr>
            <p:ph idx="12" type="sldNum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2"/>
        </a:solidFill>
      </p:bgPr>
    </p:bg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1" name="Shape 661"/>
          <p:cNvGrpSpPr/>
          <p:nvPr/>
        </p:nvGrpSpPr>
        <p:grpSpPr>
          <a:xfrm>
            <a:off x="-1542100" y="-10866"/>
            <a:ext cx="10686100" cy="7439809"/>
            <a:chOff x="-971" y="-15"/>
            <a:chExt cx="6731" cy="4686"/>
          </a:xfrm>
        </p:grpSpPr>
        <p:sp>
          <p:nvSpPr>
            <p:cNvPr id="662" name="Shape 662"/>
            <p:cNvSpPr/>
            <p:nvPr/>
          </p:nvSpPr>
          <p:spPr>
            <a:xfrm>
              <a:off x="1631" y="-5"/>
              <a:ext cx="1736" cy="4333"/>
            </a:xfrm>
            <a:custGeom>
              <a:pathLst>
                <a:path extrusionOk="0" h="4320" w="1737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63" name="Shape 663"/>
            <p:cNvSpPr/>
            <p:nvPr/>
          </p:nvSpPr>
          <p:spPr>
            <a:xfrm>
              <a:off x="0" y="-7"/>
              <a:ext cx="1736" cy="4329"/>
            </a:xfrm>
            <a:custGeom>
              <a:pathLst>
                <a:path extrusionOk="0" h="4320" w="1737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64" name="Shape 664"/>
            <p:cNvSpPr/>
            <p:nvPr/>
          </p:nvSpPr>
          <p:spPr>
            <a:xfrm>
              <a:off x="3743" y="-3"/>
              <a:ext cx="1738" cy="4329"/>
            </a:xfrm>
            <a:custGeom>
              <a:pathLst>
                <a:path extrusionOk="0" h="4420" w="1739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65" name="Shape 665"/>
            <p:cNvSpPr/>
            <p:nvPr/>
          </p:nvSpPr>
          <p:spPr>
            <a:xfrm>
              <a:off x="1920" y="-9"/>
              <a:ext cx="2079" cy="4323"/>
            </a:xfrm>
            <a:custGeom>
              <a:pathLst>
                <a:path extrusionOk="0" h="4338" w="2080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66" name="Shape 666"/>
            <p:cNvSpPr/>
            <p:nvPr/>
          </p:nvSpPr>
          <p:spPr>
            <a:xfrm>
              <a:off x="116" y="97"/>
              <a:ext cx="3503" cy="1536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1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67" name="Shape 667"/>
            <p:cNvSpPr/>
            <p:nvPr/>
          </p:nvSpPr>
          <p:spPr>
            <a:xfrm flipH="1" rot="2702961">
              <a:off x="810" y="766"/>
              <a:ext cx="2543" cy="1007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68" name="Shape 668"/>
            <p:cNvSpPr/>
            <p:nvPr/>
          </p:nvSpPr>
          <p:spPr>
            <a:xfrm>
              <a:off x="82" y="49"/>
              <a:ext cx="3503" cy="1536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69" name="Shape 669"/>
            <p:cNvSpPr/>
            <p:nvPr/>
          </p:nvSpPr>
          <p:spPr>
            <a:xfrm rot="-2895842">
              <a:off x="-984" y="1040"/>
              <a:ext cx="3504" cy="1536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70" name="Shape 670"/>
            <p:cNvSpPr/>
            <p:nvPr/>
          </p:nvSpPr>
          <p:spPr>
            <a:xfrm rot="-2305141">
              <a:off x="1330" y="913"/>
              <a:ext cx="3594" cy="1735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71" name="Shape 671"/>
            <p:cNvSpPr/>
            <p:nvPr/>
          </p:nvSpPr>
          <p:spPr>
            <a:xfrm flipH="1" rot="2084418">
              <a:off x="1859" y="864"/>
              <a:ext cx="3504" cy="1535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72" name="Shape 672"/>
            <p:cNvSpPr/>
            <p:nvPr/>
          </p:nvSpPr>
          <p:spPr>
            <a:xfrm>
              <a:off x="4250" y="-7"/>
              <a:ext cx="1088" cy="2284"/>
            </a:xfrm>
            <a:custGeom>
              <a:pathLst>
                <a:path extrusionOk="0" h="2285" w="1089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73" name="Shape 673"/>
            <p:cNvSpPr/>
            <p:nvPr/>
          </p:nvSpPr>
          <p:spPr>
            <a:xfrm>
              <a:off x="0" y="3909"/>
              <a:ext cx="5759" cy="432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74" name="Shape 674"/>
            <p:cNvSpPr/>
            <p:nvPr/>
          </p:nvSpPr>
          <p:spPr>
            <a:xfrm>
              <a:off x="1631" y="3956"/>
              <a:ext cx="1736" cy="381"/>
            </a:xfrm>
            <a:custGeom>
              <a:pathLst>
                <a:path extrusionOk="0" h="4320" w="1737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75" name="Shape 675"/>
            <p:cNvSpPr/>
            <p:nvPr/>
          </p:nvSpPr>
          <p:spPr>
            <a:xfrm>
              <a:off x="0" y="3956"/>
              <a:ext cx="1736" cy="380"/>
            </a:xfrm>
            <a:custGeom>
              <a:pathLst>
                <a:path extrusionOk="0" h="4320" w="1737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76" name="Shape 676"/>
            <p:cNvSpPr/>
            <p:nvPr/>
          </p:nvSpPr>
          <p:spPr>
            <a:xfrm>
              <a:off x="3743" y="3956"/>
              <a:ext cx="1738" cy="381"/>
            </a:xfrm>
            <a:custGeom>
              <a:pathLst>
                <a:path extrusionOk="0" h="4420" w="1739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77" name="Shape 677"/>
            <p:cNvSpPr/>
            <p:nvPr/>
          </p:nvSpPr>
          <p:spPr>
            <a:xfrm>
              <a:off x="1920" y="3956"/>
              <a:ext cx="2079" cy="380"/>
            </a:xfrm>
            <a:custGeom>
              <a:pathLst>
                <a:path extrusionOk="0" h="4338" w="2080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78" name="Shape 678"/>
            <p:cNvSpPr/>
            <p:nvPr/>
          </p:nvSpPr>
          <p:spPr>
            <a:xfrm>
              <a:off x="0" y="3904"/>
              <a:ext cx="5759" cy="432"/>
            </a:xfrm>
            <a:prstGeom prst="rect">
              <a:avLst/>
            </a:prstGeom>
            <a:solidFill>
              <a:schemeClr val="dk1">
                <a:alpha val="49803"/>
              </a:schemeClr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79" name="Shape 679"/>
            <p:cNvSpPr/>
            <p:nvPr/>
          </p:nvSpPr>
          <p:spPr>
            <a:xfrm>
              <a:off x="2582" y="3918"/>
              <a:ext cx="1035" cy="419"/>
            </a:xfrm>
            <a:custGeom>
              <a:pathLst>
                <a:path extrusionOk="0" h="420" w="1036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80" name="Shape 680"/>
            <p:cNvSpPr/>
            <p:nvPr/>
          </p:nvSpPr>
          <p:spPr>
            <a:xfrm flipH="1" rot="-2702961">
              <a:off x="1486" y="3886"/>
              <a:ext cx="1059" cy="479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81" name="Shape 681"/>
            <p:cNvSpPr/>
            <p:nvPr/>
          </p:nvSpPr>
          <p:spPr>
            <a:xfrm flipH="1" rot="-2702961">
              <a:off x="766" y="3886"/>
              <a:ext cx="1059" cy="479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82" name="Shape 682"/>
            <p:cNvSpPr/>
            <p:nvPr/>
          </p:nvSpPr>
          <p:spPr>
            <a:xfrm flipH="1" rot="-2702961">
              <a:off x="30" y="3854"/>
              <a:ext cx="1033" cy="487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83" name="Shape 683"/>
            <p:cNvSpPr/>
            <p:nvPr/>
          </p:nvSpPr>
          <p:spPr>
            <a:xfrm rot="10800000">
              <a:off x="575" y="3909"/>
              <a:ext cx="3552" cy="432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84" name="Shape 684"/>
            <p:cNvSpPr/>
            <p:nvPr/>
          </p:nvSpPr>
          <p:spPr>
            <a:xfrm rot="10800000">
              <a:off x="240" y="3909"/>
              <a:ext cx="1536" cy="432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85" name="Shape 685"/>
            <p:cNvSpPr/>
            <p:nvPr/>
          </p:nvSpPr>
          <p:spPr>
            <a:xfrm rot="10800000">
              <a:off x="3036" y="3957"/>
              <a:ext cx="1332" cy="383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86" name="Shape 686"/>
            <p:cNvSpPr/>
            <p:nvPr/>
          </p:nvSpPr>
          <p:spPr>
            <a:xfrm rot="10800000">
              <a:off x="3984" y="3909"/>
              <a:ext cx="1536" cy="432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87" name="Shape 687"/>
            <p:cNvSpPr/>
            <p:nvPr/>
          </p:nvSpPr>
          <p:spPr>
            <a:xfrm rot="10800000">
              <a:off x="3455" y="3909"/>
              <a:ext cx="2304" cy="432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688" name="Shape 688"/>
            <p:cNvSpPr/>
            <p:nvPr/>
          </p:nvSpPr>
          <p:spPr>
            <a:xfrm>
              <a:off x="0" y="3931"/>
              <a:ext cx="5759" cy="14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689" name="Shape 689"/>
          <p:cNvSpPr txBox="1"/>
          <p:nvPr>
            <p:ph type="title"/>
          </p:nvPr>
        </p:nvSpPr>
        <p:spPr>
          <a:xfrm>
            <a:off x="39688" y="96838"/>
            <a:ext cx="8924925" cy="52387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457200" marR="0" rtl="0" algn="ctr">
              <a:spcBef>
                <a:spcPts val="0"/>
              </a:spcBef>
              <a:spcAft>
                <a:spcPts val="0"/>
              </a:spcAft>
              <a:defRPr b="0" baseline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914400" marR="0" rtl="0" algn="ctr">
              <a:spcBef>
                <a:spcPts val="0"/>
              </a:spcBef>
              <a:spcAft>
                <a:spcPts val="0"/>
              </a:spcAft>
              <a:defRPr b="0" baseline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1371600" marR="0" rtl="0" algn="ctr">
              <a:spcBef>
                <a:spcPts val="0"/>
              </a:spcBef>
              <a:spcAft>
                <a:spcPts val="0"/>
              </a:spcAft>
              <a:defRPr b="0" baseline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1828800" marR="0" rtl="0" algn="ctr">
              <a:spcBef>
                <a:spcPts val="0"/>
              </a:spcBef>
              <a:spcAft>
                <a:spcPts val="0"/>
              </a:spcAft>
              <a:defRPr b="0" baseline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690" name="Shape 690"/>
          <p:cNvSpPr txBox="1"/>
          <p:nvPr>
            <p:ph idx="1" type="body"/>
          </p:nvPr>
        </p:nvSpPr>
        <p:spPr>
          <a:xfrm>
            <a:off x="533400" y="1447800"/>
            <a:ext cx="7772400" cy="411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indent="-213359" marL="3429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Calibri"/>
              <a:buChar char="•"/>
              <a:defRPr b="0" baseline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179069" marL="742950" marR="0" rtl="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Font typeface="Calibri"/>
              <a:buChar char="●"/>
              <a:defRPr b="0" baseline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129539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Font typeface="Calibri"/>
              <a:buChar char="●"/>
              <a:defRPr b="0" baseline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137160" marL="1600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Calibri"/>
              <a:buChar char="●"/>
              <a:defRPr b="0" baseline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137160" marL="20574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Calibri"/>
              <a:buChar char="●"/>
              <a:defRPr b="0" baseline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37160" marL="25146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37160" marL="29718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37159" marL="34290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37159" marL="38862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691" name="Shape 691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692" name="Shape 692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693" name="Shape 693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2"/>
        </a:solidFill>
      </p:bgPr>
    </p:bg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6" name="Shape 996"/>
          <p:cNvGrpSpPr/>
          <p:nvPr/>
        </p:nvGrpSpPr>
        <p:grpSpPr>
          <a:xfrm>
            <a:off x="-1542100" y="-10866"/>
            <a:ext cx="10686100" cy="7439809"/>
            <a:chOff x="-971" y="-15"/>
            <a:chExt cx="6731" cy="4686"/>
          </a:xfrm>
        </p:grpSpPr>
        <p:sp>
          <p:nvSpPr>
            <p:cNvPr id="997" name="Shape 997"/>
            <p:cNvSpPr/>
            <p:nvPr/>
          </p:nvSpPr>
          <p:spPr>
            <a:xfrm>
              <a:off x="1631" y="-5"/>
              <a:ext cx="1736" cy="4333"/>
            </a:xfrm>
            <a:custGeom>
              <a:pathLst>
                <a:path extrusionOk="0" h="4320" w="1737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98" name="Shape 998"/>
            <p:cNvSpPr/>
            <p:nvPr/>
          </p:nvSpPr>
          <p:spPr>
            <a:xfrm>
              <a:off x="0" y="-7"/>
              <a:ext cx="1736" cy="4329"/>
            </a:xfrm>
            <a:custGeom>
              <a:pathLst>
                <a:path extrusionOk="0" h="4320" w="1737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99" name="Shape 999"/>
            <p:cNvSpPr/>
            <p:nvPr/>
          </p:nvSpPr>
          <p:spPr>
            <a:xfrm>
              <a:off x="3743" y="-3"/>
              <a:ext cx="1738" cy="4329"/>
            </a:xfrm>
            <a:custGeom>
              <a:pathLst>
                <a:path extrusionOk="0" h="4420" w="1739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00" name="Shape 1000"/>
            <p:cNvSpPr/>
            <p:nvPr/>
          </p:nvSpPr>
          <p:spPr>
            <a:xfrm>
              <a:off x="1920" y="-9"/>
              <a:ext cx="2079" cy="4323"/>
            </a:xfrm>
            <a:custGeom>
              <a:pathLst>
                <a:path extrusionOk="0" h="4338" w="2080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01" name="Shape 1001"/>
            <p:cNvSpPr/>
            <p:nvPr/>
          </p:nvSpPr>
          <p:spPr>
            <a:xfrm>
              <a:off x="116" y="97"/>
              <a:ext cx="3503" cy="1536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1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02" name="Shape 1002"/>
            <p:cNvSpPr/>
            <p:nvPr/>
          </p:nvSpPr>
          <p:spPr>
            <a:xfrm flipH="1" rot="2702961">
              <a:off x="810" y="766"/>
              <a:ext cx="2543" cy="1007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03" name="Shape 1003"/>
            <p:cNvSpPr/>
            <p:nvPr/>
          </p:nvSpPr>
          <p:spPr>
            <a:xfrm>
              <a:off x="82" y="49"/>
              <a:ext cx="3503" cy="1536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04" name="Shape 1004"/>
            <p:cNvSpPr/>
            <p:nvPr/>
          </p:nvSpPr>
          <p:spPr>
            <a:xfrm rot="-2895842">
              <a:off x="-984" y="1040"/>
              <a:ext cx="3504" cy="1536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05" name="Shape 1005"/>
            <p:cNvSpPr/>
            <p:nvPr/>
          </p:nvSpPr>
          <p:spPr>
            <a:xfrm rot="-2305141">
              <a:off x="1330" y="913"/>
              <a:ext cx="3594" cy="1735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06" name="Shape 1006"/>
            <p:cNvSpPr/>
            <p:nvPr/>
          </p:nvSpPr>
          <p:spPr>
            <a:xfrm flipH="1" rot="2084418">
              <a:off x="1859" y="864"/>
              <a:ext cx="3504" cy="1535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07" name="Shape 1007"/>
            <p:cNvSpPr/>
            <p:nvPr/>
          </p:nvSpPr>
          <p:spPr>
            <a:xfrm>
              <a:off x="4250" y="-7"/>
              <a:ext cx="1088" cy="2284"/>
            </a:xfrm>
            <a:custGeom>
              <a:pathLst>
                <a:path extrusionOk="0" h="2285" w="1089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08" name="Shape 1008"/>
            <p:cNvSpPr/>
            <p:nvPr/>
          </p:nvSpPr>
          <p:spPr>
            <a:xfrm>
              <a:off x="0" y="3909"/>
              <a:ext cx="5759" cy="432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09" name="Shape 1009"/>
            <p:cNvSpPr/>
            <p:nvPr/>
          </p:nvSpPr>
          <p:spPr>
            <a:xfrm>
              <a:off x="1631" y="3956"/>
              <a:ext cx="1736" cy="381"/>
            </a:xfrm>
            <a:custGeom>
              <a:pathLst>
                <a:path extrusionOk="0" h="4320" w="1737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10" name="Shape 1010"/>
            <p:cNvSpPr/>
            <p:nvPr/>
          </p:nvSpPr>
          <p:spPr>
            <a:xfrm>
              <a:off x="0" y="3956"/>
              <a:ext cx="1736" cy="380"/>
            </a:xfrm>
            <a:custGeom>
              <a:pathLst>
                <a:path extrusionOk="0" h="4320" w="1737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11" name="Shape 1011"/>
            <p:cNvSpPr/>
            <p:nvPr/>
          </p:nvSpPr>
          <p:spPr>
            <a:xfrm>
              <a:off x="3743" y="3956"/>
              <a:ext cx="1738" cy="381"/>
            </a:xfrm>
            <a:custGeom>
              <a:pathLst>
                <a:path extrusionOk="0" h="4420" w="1739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12" name="Shape 1012"/>
            <p:cNvSpPr/>
            <p:nvPr/>
          </p:nvSpPr>
          <p:spPr>
            <a:xfrm>
              <a:off x="1920" y="3956"/>
              <a:ext cx="2079" cy="380"/>
            </a:xfrm>
            <a:custGeom>
              <a:pathLst>
                <a:path extrusionOk="0" h="4338" w="2080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13" name="Shape 1013"/>
            <p:cNvSpPr/>
            <p:nvPr/>
          </p:nvSpPr>
          <p:spPr>
            <a:xfrm>
              <a:off x="0" y="3904"/>
              <a:ext cx="5759" cy="432"/>
            </a:xfrm>
            <a:prstGeom prst="rect">
              <a:avLst/>
            </a:prstGeom>
            <a:solidFill>
              <a:schemeClr val="dk1">
                <a:alpha val="49803"/>
              </a:schemeClr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14" name="Shape 1014"/>
            <p:cNvSpPr/>
            <p:nvPr/>
          </p:nvSpPr>
          <p:spPr>
            <a:xfrm>
              <a:off x="2582" y="3918"/>
              <a:ext cx="1035" cy="419"/>
            </a:xfrm>
            <a:custGeom>
              <a:pathLst>
                <a:path extrusionOk="0" h="420" w="1036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15" name="Shape 1015"/>
            <p:cNvSpPr/>
            <p:nvPr/>
          </p:nvSpPr>
          <p:spPr>
            <a:xfrm flipH="1" rot="-2702961">
              <a:off x="1486" y="3886"/>
              <a:ext cx="1059" cy="479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16" name="Shape 1016"/>
            <p:cNvSpPr/>
            <p:nvPr/>
          </p:nvSpPr>
          <p:spPr>
            <a:xfrm flipH="1" rot="-2702961">
              <a:off x="766" y="3886"/>
              <a:ext cx="1059" cy="479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17" name="Shape 1017"/>
            <p:cNvSpPr/>
            <p:nvPr/>
          </p:nvSpPr>
          <p:spPr>
            <a:xfrm flipH="1" rot="-2702961">
              <a:off x="30" y="3854"/>
              <a:ext cx="1033" cy="487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18" name="Shape 1018"/>
            <p:cNvSpPr/>
            <p:nvPr/>
          </p:nvSpPr>
          <p:spPr>
            <a:xfrm rot="10800000">
              <a:off x="575" y="3909"/>
              <a:ext cx="3552" cy="432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19" name="Shape 1019"/>
            <p:cNvSpPr/>
            <p:nvPr/>
          </p:nvSpPr>
          <p:spPr>
            <a:xfrm rot="10800000">
              <a:off x="240" y="3909"/>
              <a:ext cx="1536" cy="432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20" name="Shape 1020"/>
            <p:cNvSpPr/>
            <p:nvPr/>
          </p:nvSpPr>
          <p:spPr>
            <a:xfrm rot="10800000">
              <a:off x="3036" y="3957"/>
              <a:ext cx="1332" cy="383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21" name="Shape 1021"/>
            <p:cNvSpPr/>
            <p:nvPr/>
          </p:nvSpPr>
          <p:spPr>
            <a:xfrm rot="10800000">
              <a:off x="3984" y="3909"/>
              <a:ext cx="1536" cy="432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22" name="Shape 1022"/>
            <p:cNvSpPr/>
            <p:nvPr/>
          </p:nvSpPr>
          <p:spPr>
            <a:xfrm rot="10800000">
              <a:off x="3455" y="3909"/>
              <a:ext cx="2304" cy="432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023" name="Shape 1023"/>
            <p:cNvSpPr/>
            <p:nvPr/>
          </p:nvSpPr>
          <p:spPr>
            <a:xfrm>
              <a:off x="0" y="3931"/>
              <a:ext cx="5759" cy="14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024" name="Shape 1024"/>
          <p:cNvSpPr txBox="1"/>
          <p:nvPr>
            <p:ph type="title"/>
          </p:nvPr>
        </p:nvSpPr>
        <p:spPr>
          <a:xfrm>
            <a:off x="39688" y="96838"/>
            <a:ext cx="8924925" cy="52387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457200" marR="0" rtl="0" algn="ctr">
              <a:spcBef>
                <a:spcPts val="0"/>
              </a:spcBef>
              <a:spcAft>
                <a:spcPts val="0"/>
              </a:spcAft>
              <a:defRPr b="0" baseline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914400" marR="0" rtl="0" algn="ctr">
              <a:spcBef>
                <a:spcPts val="0"/>
              </a:spcBef>
              <a:spcAft>
                <a:spcPts val="0"/>
              </a:spcAft>
              <a:defRPr b="0" baseline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1371600" marR="0" rtl="0" algn="ctr">
              <a:spcBef>
                <a:spcPts val="0"/>
              </a:spcBef>
              <a:spcAft>
                <a:spcPts val="0"/>
              </a:spcAft>
              <a:defRPr b="0" baseline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1828800" marR="0" rtl="0" algn="ctr">
              <a:spcBef>
                <a:spcPts val="0"/>
              </a:spcBef>
              <a:spcAft>
                <a:spcPts val="0"/>
              </a:spcAft>
              <a:defRPr b="0" baseline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25" name="Shape 1025"/>
          <p:cNvSpPr txBox="1"/>
          <p:nvPr>
            <p:ph idx="1" type="body"/>
          </p:nvPr>
        </p:nvSpPr>
        <p:spPr>
          <a:xfrm>
            <a:off x="533400" y="1447800"/>
            <a:ext cx="7772400" cy="411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indent="-213359" marL="3429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•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179069" marL="742950" marR="0" rtl="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129539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137160" marL="1600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137160" marL="20574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37160" marL="25146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37160" marL="29718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37159" marL="34290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37159" marL="38862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26" name="Shape 1026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27" name="Shape 1027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028" name="Shape 1028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2"/>
        </a:solidFill>
      </p:bgPr>
    </p:bg>
    <p:spTree>
      <p:nvGrpSpPr>
        <p:cNvPr id="1890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91" name="Shape 1891"/>
          <p:cNvGrpSpPr/>
          <p:nvPr/>
        </p:nvGrpSpPr>
        <p:grpSpPr>
          <a:xfrm>
            <a:off x="-1542100" y="-10866"/>
            <a:ext cx="10686100" cy="7439809"/>
            <a:chOff x="-971" y="-15"/>
            <a:chExt cx="6731" cy="4686"/>
          </a:xfrm>
        </p:grpSpPr>
        <p:sp>
          <p:nvSpPr>
            <p:cNvPr id="1892" name="Shape 1892"/>
            <p:cNvSpPr/>
            <p:nvPr/>
          </p:nvSpPr>
          <p:spPr>
            <a:xfrm>
              <a:off x="1631" y="-5"/>
              <a:ext cx="1736" cy="4333"/>
            </a:xfrm>
            <a:custGeom>
              <a:pathLst>
                <a:path extrusionOk="0" h="4320" w="1737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93" name="Shape 1893"/>
            <p:cNvSpPr/>
            <p:nvPr/>
          </p:nvSpPr>
          <p:spPr>
            <a:xfrm>
              <a:off x="0" y="-7"/>
              <a:ext cx="1736" cy="4329"/>
            </a:xfrm>
            <a:custGeom>
              <a:pathLst>
                <a:path extrusionOk="0" h="4320" w="1737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94" name="Shape 1894"/>
            <p:cNvSpPr/>
            <p:nvPr/>
          </p:nvSpPr>
          <p:spPr>
            <a:xfrm>
              <a:off x="3743" y="-3"/>
              <a:ext cx="1738" cy="4329"/>
            </a:xfrm>
            <a:custGeom>
              <a:pathLst>
                <a:path extrusionOk="0" h="4420" w="1739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95" name="Shape 1895"/>
            <p:cNvSpPr/>
            <p:nvPr/>
          </p:nvSpPr>
          <p:spPr>
            <a:xfrm>
              <a:off x="1920" y="-9"/>
              <a:ext cx="2079" cy="4323"/>
            </a:xfrm>
            <a:custGeom>
              <a:pathLst>
                <a:path extrusionOk="0" h="4338" w="2080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96" name="Shape 1896"/>
            <p:cNvSpPr/>
            <p:nvPr/>
          </p:nvSpPr>
          <p:spPr>
            <a:xfrm>
              <a:off x="116" y="97"/>
              <a:ext cx="3503" cy="1536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dk1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97" name="Shape 1897"/>
            <p:cNvSpPr/>
            <p:nvPr/>
          </p:nvSpPr>
          <p:spPr>
            <a:xfrm flipH="1" rot="2702961">
              <a:off x="810" y="766"/>
              <a:ext cx="2543" cy="1007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98" name="Shape 1898"/>
            <p:cNvSpPr/>
            <p:nvPr/>
          </p:nvSpPr>
          <p:spPr>
            <a:xfrm>
              <a:off x="82" y="49"/>
              <a:ext cx="3503" cy="1536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899" name="Shape 1899"/>
            <p:cNvSpPr/>
            <p:nvPr/>
          </p:nvSpPr>
          <p:spPr>
            <a:xfrm rot="-2895842">
              <a:off x="-984" y="1040"/>
              <a:ext cx="3504" cy="1536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00" name="Shape 1900"/>
            <p:cNvSpPr/>
            <p:nvPr/>
          </p:nvSpPr>
          <p:spPr>
            <a:xfrm rot="-2305141">
              <a:off x="1330" y="913"/>
              <a:ext cx="3594" cy="1735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01" name="Shape 1901"/>
            <p:cNvSpPr/>
            <p:nvPr/>
          </p:nvSpPr>
          <p:spPr>
            <a:xfrm flipH="1" rot="2084418">
              <a:off x="1859" y="864"/>
              <a:ext cx="3504" cy="1535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02" name="Shape 1902"/>
            <p:cNvSpPr/>
            <p:nvPr/>
          </p:nvSpPr>
          <p:spPr>
            <a:xfrm>
              <a:off x="4250" y="-7"/>
              <a:ext cx="1088" cy="2284"/>
            </a:xfrm>
            <a:custGeom>
              <a:pathLst>
                <a:path extrusionOk="0" h="2285" w="1089">
                  <a:moveTo>
                    <a:pt x="0" y="2265"/>
                  </a:moveTo>
                  <a:cubicBezTo>
                    <a:pt x="438" y="996"/>
                    <a:pt x="865" y="377"/>
                    <a:pt x="1030" y="0"/>
                  </a:cubicBezTo>
                  <a:cubicBezTo>
                    <a:pt x="1030" y="0"/>
                    <a:pt x="1059" y="0"/>
                    <a:pt x="1089" y="0"/>
                  </a:cubicBezTo>
                  <a:cubicBezTo>
                    <a:pt x="565" y="834"/>
                    <a:pt x="181" y="1853"/>
                    <a:pt x="37" y="2285"/>
                  </a:cubicBezTo>
                  <a:cubicBezTo>
                    <a:pt x="37" y="2285"/>
                    <a:pt x="0" y="2265"/>
                    <a:pt x="0" y="2265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03" name="Shape 1903"/>
            <p:cNvSpPr/>
            <p:nvPr/>
          </p:nvSpPr>
          <p:spPr>
            <a:xfrm>
              <a:off x="0" y="3909"/>
              <a:ext cx="5759" cy="432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04" name="Shape 1904"/>
            <p:cNvSpPr/>
            <p:nvPr/>
          </p:nvSpPr>
          <p:spPr>
            <a:xfrm>
              <a:off x="1631" y="3956"/>
              <a:ext cx="1736" cy="381"/>
            </a:xfrm>
            <a:custGeom>
              <a:pathLst>
                <a:path extrusionOk="0" h="4320" w="1737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05" name="Shape 1905"/>
            <p:cNvSpPr/>
            <p:nvPr/>
          </p:nvSpPr>
          <p:spPr>
            <a:xfrm>
              <a:off x="0" y="3956"/>
              <a:ext cx="1736" cy="380"/>
            </a:xfrm>
            <a:custGeom>
              <a:pathLst>
                <a:path extrusionOk="0" h="4320" w="1737">
                  <a:moveTo>
                    <a:pt x="494" y="4309"/>
                  </a:moveTo>
                  <a:lnTo>
                    <a:pt x="1737" y="43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309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06" name="Shape 1906"/>
            <p:cNvSpPr/>
            <p:nvPr/>
          </p:nvSpPr>
          <p:spPr>
            <a:xfrm>
              <a:off x="3743" y="3956"/>
              <a:ext cx="1738" cy="381"/>
            </a:xfrm>
            <a:custGeom>
              <a:pathLst>
                <a:path extrusionOk="0" h="4420" w="1739">
                  <a:moveTo>
                    <a:pt x="494" y="4415"/>
                  </a:moveTo>
                  <a:lnTo>
                    <a:pt x="1739" y="4420"/>
                  </a:lnTo>
                  <a:lnTo>
                    <a:pt x="524" y="0"/>
                  </a:lnTo>
                  <a:lnTo>
                    <a:pt x="0" y="7"/>
                  </a:lnTo>
                  <a:lnTo>
                    <a:pt x="494" y="4415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189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07" name="Shape 1907"/>
            <p:cNvSpPr/>
            <p:nvPr/>
          </p:nvSpPr>
          <p:spPr>
            <a:xfrm>
              <a:off x="1920" y="3956"/>
              <a:ext cx="2079" cy="380"/>
            </a:xfrm>
            <a:custGeom>
              <a:pathLst>
                <a:path extrusionOk="0" h="4338" w="2080">
                  <a:moveTo>
                    <a:pt x="0" y="7"/>
                  </a:moveTo>
                  <a:lnTo>
                    <a:pt x="1870" y="4338"/>
                  </a:lnTo>
                  <a:lnTo>
                    <a:pt x="2080" y="4338"/>
                  </a:lnTo>
                  <a:lnTo>
                    <a:pt x="1033" y="0"/>
                  </a:lnTo>
                  <a:lnTo>
                    <a:pt x="0" y="7"/>
                  </a:lnTo>
                  <a:close/>
                </a:path>
              </a:pathLst>
            </a:custGeom>
            <a:gradFill>
              <a:gsLst>
                <a:gs pos="0">
                  <a:schemeClr val="dk1"/>
                </a:gs>
                <a:gs pos="100000">
                  <a:schemeClr val="dk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08" name="Shape 1908"/>
            <p:cNvSpPr/>
            <p:nvPr/>
          </p:nvSpPr>
          <p:spPr>
            <a:xfrm>
              <a:off x="0" y="3904"/>
              <a:ext cx="5759" cy="432"/>
            </a:xfrm>
            <a:prstGeom prst="rect">
              <a:avLst/>
            </a:prstGeom>
            <a:solidFill>
              <a:schemeClr val="dk1">
                <a:alpha val="49803"/>
              </a:schemeClr>
            </a:soli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09" name="Shape 1909"/>
            <p:cNvSpPr/>
            <p:nvPr/>
          </p:nvSpPr>
          <p:spPr>
            <a:xfrm>
              <a:off x="2582" y="3918"/>
              <a:ext cx="1035" cy="419"/>
            </a:xfrm>
            <a:custGeom>
              <a:pathLst>
                <a:path extrusionOk="0" h="420" w="1036">
                  <a:moveTo>
                    <a:pt x="1027" y="0"/>
                  </a:moveTo>
                  <a:cubicBezTo>
                    <a:pt x="508" y="159"/>
                    <a:pt x="167" y="347"/>
                    <a:pt x="0" y="417"/>
                  </a:cubicBezTo>
                  <a:cubicBezTo>
                    <a:pt x="0" y="417"/>
                    <a:pt x="12" y="418"/>
                    <a:pt x="24" y="420"/>
                  </a:cubicBezTo>
                  <a:cubicBezTo>
                    <a:pt x="237" y="321"/>
                    <a:pt x="708" y="105"/>
                    <a:pt x="1036" y="16"/>
                  </a:cubicBezTo>
                  <a:cubicBezTo>
                    <a:pt x="1036" y="16"/>
                    <a:pt x="1027" y="0"/>
                    <a:pt x="1027" y="0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10" name="Shape 1910"/>
            <p:cNvSpPr/>
            <p:nvPr/>
          </p:nvSpPr>
          <p:spPr>
            <a:xfrm flipH="1" rot="-2702961">
              <a:off x="1486" y="3886"/>
              <a:ext cx="1059" cy="479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11" name="Shape 1911"/>
            <p:cNvSpPr/>
            <p:nvPr/>
          </p:nvSpPr>
          <p:spPr>
            <a:xfrm flipH="1" rot="-2702961">
              <a:off x="766" y="3886"/>
              <a:ext cx="1059" cy="479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12" name="Shape 1912"/>
            <p:cNvSpPr/>
            <p:nvPr/>
          </p:nvSpPr>
          <p:spPr>
            <a:xfrm flipH="1" rot="-2702961">
              <a:off x="30" y="3854"/>
              <a:ext cx="1033" cy="487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13" name="Shape 1913"/>
            <p:cNvSpPr/>
            <p:nvPr/>
          </p:nvSpPr>
          <p:spPr>
            <a:xfrm rot="10800000">
              <a:off x="575" y="3909"/>
              <a:ext cx="3552" cy="432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14" name="Shape 1914"/>
            <p:cNvSpPr/>
            <p:nvPr/>
          </p:nvSpPr>
          <p:spPr>
            <a:xfrm rot="10800000">
              <a:off x="240" y="3909"/>
              <a:ext cx="1536" cy="432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15" name="Shape 1915"/>
            <p:cNvSpPr/>
            <p:nvPr/>
          </p:nvSpPr>
          <p:spPr>
            <a:xfrm rot="10800000">
              <a:off x="3036" y="3957"/>
              <a:ext cx="1332" cy="383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16" name="Shape 1916"/>
            <p:cNvSpPr/>
            <p:nvPr/>
          </p:nvSpPr>
          <p:spPr>
            <a:xfrm rot="10800000">
              <a:off x="3984" y="3909"/>
              <a:ext cx="1536" cy="432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17" name="Shape 1917"/>
            <p:cNvSpPr/>
            <p:nvPr/>
          </p:nvSpPr>
          <p:spPr>
            <a:xfrm rot="10800000">
              <a:off x="3455" y="3909"/>
              <a:ext cx="2304" cy="432"/>
            </a:xfrm>
            <a:custGeom>
              <a:pathLst>
                <a:path extrusionOk="0" h="1845" w="4763">
                  <a:moveTo>
                    <a:pt x="0" y="1778"/>
                  </a:moveTo>
                  <a:cubicBezTo>
                    <a:pt x="2065" y="797"/>
                    <a:pt x="3942" y="281"/>
                    <a:pt x="4742" y="0"/>
                  </a:cubicBezTo>
                  <a:lnTo>
                    <a:pt x="4763" y="42"/>
                  </a:lnTo>
                  <a:cubicBezTo>
                    <a:pt x="3976" y="350"/>
                    <a:pt x="1830" y="918"/>
                    <a:pt x="20" y="1845"/>
                  </a:cubicBezTo>
                  <a:cubicBezTo>
                    <a:pt x="20" y="1845"/>
                    <a:pt x="0" y="1778"/>
                    <a:pt x="0" y="1778"/>
                  </a:cubicBez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50000">
                  <a:schemeClr val="accent2"/>
                </a:gs>
                <a:gs pos="100000">
                  <a:schemeClr val="dk2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918" name="Shape 1918"/>
            <p:cNvSpPr/>
            <p:nvPr/>
          </p:nvSpPr>
          <p:spPr>
            <a:xfrm>
              <a:off x="0" y="3931"/>
              <a:ext cx="5759" cy="14"/>
            </a:xfrm>
            <a:prstGeom prst="rect">
              <a:avLst/>
            </a:prstGeom>
            <a:gradFill>
              <a:gsLst>
                <a:gs pos="0">
                  <a:schemeClr val="dk1"/>
                </a:gs>
                <a:gs pos="50000">
                  <a:schemeClr val="accent1"/>
                </a:gs>
                <a:gs pos="100000">
                  <a:schemeClr val="dk1"/>
                </a:gs>
              </a:gsLst>
              <a:lin ang="0" scaled="0"/>
            </a:gradFill>
            <a:ln>
              <a:noFill/>
            </a:ln>
          </p:spPr>
          <p:txBody>
            <a:bodyPr anchorCtr="0" anchor="ctr" bIns="45700" lIns="91425" rIns="91425" tIns="4570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919" name="Shape 1919"/>
          <p:cNvSpPr txBox="1"/>
          <p:nvPr>
            <p:ph type="title"/>
          </p:nvPr>
        </p:nvSpPr>
        <p:spPr>
          <a:xfrm>
            <a:off x="39688" y="96838"/>
            <a:ext cx="8924925" cy="52387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0" marR="0" rtl="0" algn="ctr">
              <a:spcBef>
                <a:spcPts val="0"/>
              </a:spcBef>
              <a:spcAft>
                <a:spcPts val="0"/>
              </a:spcAft>
              <a:defRPr b="1" baseline="0" i="0" sz="28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457200" marR="0" rtl="0" algn="ctr">
              <a:spcBef>
                <a:spcPts val="0"/>
              </a:spcBef>
              <a:spcAft>
                <a:spcPts val="0"/>
              </a:spcAft>
              <a:defRPr b="0" baseline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914400" marR="0" rtl="0" algn="ctr">
              <a:spcBef>
                <a:spcPts val="0"/>
              </a:spcBef>
              <a:spcAft>
                <a:spcPts val="0"/>
              </a:spcAft>
              <a:defRPr b="0" baseline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1371600" marR="0" rtl="0" algn="ctr">
              <a:spcBef>
                <a:spcPts val="0"/>
              </a:spcBef>
              <a:spcAft>
                <a:spcPts val="0"/>
              </a:spcAft>
              <a:defRPr b="0" baseline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1828800" marR="0" rtl="0" algn="ctr">
              <a:spcBef>
                <a:spcPts val="0"/>
              </a:spcBef>
              <a:spcAft>
                <a:spcPts val="0"/>
              </a:spcAft>
              <a:defRPr b="0" baseline="0" i="0" sz="2400" u="none" cap="none" strike="noStrike">
                <a:solidFill>
                  <a:schemeClr val="lt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920" name="Shape 1920"/>
          <p:cNvSpPr txBox="1"/>
          <p:nvPr>
            <p:ph idx="1" type="body"/>
          </p:nvPr>
        </p:nvSpPr>
        <p:spPr>
          <a:xfrm>
            <a:off x="533400" y="1447800"/>
            <a:ext cx="7772400" cy="411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rIns="91425" tIns="91425"/>
          <a:lstStyle>
            <a:lvl1pPr indent="-213359" marL="3429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Verdana"/>
              <a:buChar char="•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indent="-179069" marL="742950" marR="0" rtl="0" algn="l"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-129539" marL="1143000" marR="0" rtl="0" algn="l">
              <a:spcBef>
                <a:spcPts val="480"/>
              </a:spcBef>
              <a:spcAft>
                <a:spcPts val="0"/>
              </a:spcAft>
              <a:buClr>
                <a:schemeClr val="hlink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-137160" marL="1600200" marR="0" rtl="0" algn="l">
              <a:spcBef>
                <a:spcPts val="480"/>
              </a:spcBef>
              <a:spcAft>
                <a:spcPts val="0"/>
              </a:spcAft>
              <a:buClr>
                <a:schemeClr val="accent1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-137160" marL="20574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-137160" marL="25146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-137160" marL="29718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-137159" marL="34290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-137159" marL="3886200" marR="0" rtl="0" algn="l">
              <a:spcBef>
                <a:spcPts val="480"/>
              </a:spcBef>
              <a:spcAft>
                <a:spcPts val="0"/>
              </a:spcAft>
              <a:buClr>
                <a:schemeClr val="accent2"/>
              </a:buClr>
              <a:buFont typeface="Verdana"/>
              <a:buChar char="●"/>
              <a:defRPr b="0" baseline="0" i="0" sz="2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921" name="Shape 1921"/>
          <p:cNvSpPr txBox="1"/>
          <p:nvPr>
            <p:ph idx="10" type="dt"/>
          </p:nvPr>
        </p:nvSpPr>
        <p:spPr>
          <a:xfrm>
            <a:off x="712787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l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922" name="Shape 1922"/>
          <p:cNvSpPr txBox="1"/>
          <p:nvPr>
            <p:ph idx="11" type="ftr"/>
          </p:nvPr>
        </p:nvSpPr>
        <p:spPr>
          <a:xfrm>
            <a:off x="3151188" y="6313487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marL="0" marR="0" rtl="0" algn="ctr">
              <a:spcBef>
                <a:spcPts val="0"/>
              </a:spcBef>
              <a:defRPr b="0" baseline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marL="457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indent="0" marL="914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indent="0" marL="1371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indent="0" marL="18288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indent="0" marL="22860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indent="0" marL="27432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indent="0" marL="32004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indent="0" marL="3657600" marR="0" rtl="0" algn="l">
              <a:spcBef>
                <a:spcPts val="0"/>
              </a:spcBef>
              <a:defRPr b="0" baseline="0" i="0" sz="18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/>
        </p:txBody>
      </p:sp>
      <p:sp>
        <p:nvSpPr>
          <p:cNvPr id="1923" name="Shape 1923"/>
          <p:cNvSpPr txBox="1"/>
          <p:nvPr>
            <p:ph idx="12" type="sldNum"/>
          </p:nvPr>
        </p:nvSpPr>
        <p:spPr>
          <a:xfrm>
            <a:off x="6580188" y="6313487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spcBef>
                <a:spcPts val="0"/>
              </a:spcBef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2" marL="914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3" marL="1371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4" marL="18288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5" marL="22860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6" marL="27432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7" marL="32004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8" marL="3657600" marR="0" rtl="0" algn="l">
              <a:spcBef>
                <a:spcPts val="0"/>
              </a:spcBef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8.png"/><Relationship Id="rId4" Type="http://schemas.openxmlformats.org/officeDocument/2006/relationships/image" Target="../media/image0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0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0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07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0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0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0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7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05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5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04.png"/><Relationship Id="rId4" Type="http://schemas.openxmlformats.org/officeDocument/2006/relationships/image" Target="../media/image02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9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7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7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05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1.jpg"/><Relationship Id="rId4" Type="http://schemas.openxmlformats.org/officeDocument/2006/relationships/image" Target="../media/image03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9.png"/><Relationship Id="rId5" Type="http://schemas.openxmlformats.org/officeDocument/2006/relationships/image" Target="../media/image25.png"/><Relationship Id="rId6" Type="http://schemas.openxmlformats.org/officeDocument/2006/relationships/image" Target="../media/image28.png"/><Relationship Id="rId7" Type="http://schemas.openxmlformats.org/officeDocument/2006/relationships/image" Target="../media/image22.png"/><Relationship Id="rId8" Type="http://schemas.openxmlformats.org/officeDocument/2006/relationships/image" Target="../media/image26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27.jpg"/><Relationship Id="rId4" Type="http://schemas.openxmlformats.org/officeDocument/2006/relationships/image" Target="../media/image30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7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7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27.jpg"/><Relationship Id="rId4" Type="http://schemas.openxmlformats.org/officeDocument/2006/relationships/image" Target="../media/image36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35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27.jpg"/><Relationship Id="rId4" Type="http://schemas.openxmlformats.org/officeDocument/2006/relationships/image" Target="../media/image37.png"/><Relationship Id="rId5" Type="http://schemas.openxmlformats.org/officeDocument/2006/relationships/image" Target="../media/image36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34.png"/><Relationship Id="rId4" Type="http://schemas.openxmlformats.org/officeDocument/2006/relationships/hyperlink" Target="http://pt.wikipedia.org/wiki/NGC_4414" TargetMode="External"/><Relationship Id="rId5" Type="http://schemas.openxmlformats.org/officeDocument/2006/relationships/hyperlink" Target="http://pt.wikipedia.org/wiki/Constela%C3%A7%C3%A3o" TargetMode="External"/><Relationship Id="rId6" Type="http://schemas.openxmlformats.org/officeDocument/2006/relationships/hyperlink" Target="http://pt.wikipedia.org/wiki/Coma_Berenices" TargetMode="External"/><Relationship Id="rId7" Type="http://schemas.openxmlformats.org/officeDocument/2006/relationships/hyperlink" Target="http://pt.wikipedia.org/wiki/Ano-luz" TargetMode="External"/></Relationships>
</file>

<file path=ppt/slides/_rels/slide55.xml.rels><?xml version="1.0" encoding="UTF-8" standalone="yes"?><Relationships xmlns="http://schemas.openxmlformats.org/package/2006/relationships"><Relationship Id="rId11" Type="http://schemas.openxmlformats.org/officeDocument/2006/relationships/hyperlink" Target="http://pt.wikipedia.org/wiki/Constela%C3%A7%C3%A3o_de_Andr%C3%B4meda" TargetMode="External"/><Relationship Id="rId10" Type="http://schemas.openxmlformats.org/officeDocument/2006/relationships/hyperlink" Target="http://pt.wikipedia.org/wiki/Terra" TargetMode="External"/><Relationship Id="rId13" Type="http://schemas.openxmlformats.org/officeDocument/2006/relationships/hyperlink" Target="http://pt.wikipedia.org/wiki/Andr%C3%B4meda_(mitologia)" TargetMode="External"/><Relationship Id="rId12" Type="http://schemas.openxmlformats.org/officeDocument/2006/relationships/hyperlink" Target="http://pt.wikipedia.org/wiki/Via_L%C3%A1ctea" TargetMode="External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33.png"/><Relationship Id="rId4" Type="http://schemas.openxmlformats.org/officeDocument/2006/relationships/image" Target="../media/image32.jpg"/><Relationship Id="rId9" Type="http://schemas.openxmlformats.org/officeDocument/2006/relationships/hyperlink" Target="http://pt.wikipedia.org/wiki/Anos-luz" TargetMode="External"/><Relationship Id="rId5" Type="http://schemas.openxmlformats.org/officeDocument/2006/relationships/hyperlink" Target="http://pt.wikipedia.org/wiki/NASA" TargetMode="External"/><Relationship Id="rId6" Type="http://schemas.openxmlformats.org/officeDocument/2006/relationships/image" Target="../media/image39.png"/><Relationship Id="rId7" Type="http://schemas.openxmlformats.org/officeDocument/2006/relationships/hyperlink" Target="http://pt.wikipedia.org/wiki/New_General_Catalogue" TargetMode="External"/><Relationship Id="rId8" Type="http://schemas.openxmlformats.org/officeDocument/2006/relationships/hyperlink" Target="http://pt.wikipedia.org/wiki/Gal%C3%A1xia_espiral" TargetMode="Externa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7.jpg"/><Relationship Id="rId4" Type="http://schemas.openxmlformats.org/officeDocument/2006/relationships/image" Target="../media/image38.jpg"/><Relationship Id="rId5" Type="http://schemas.openxmlformats.org/officeDocument/2006/relationships/image" Target="../media/image37.png"/><Relationship Id="rId6" Type="http://schemas.openxmlformats.org/officeDocument/2006/relationships/image" Target="../media/image36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27.jpg"/><Relationship Id="rId4" Type="http://schemas.openxmlformats.org/officeDocument/2006/relationships/image" Target="../media/image42.png"/><Relationship Id="rId5" Type="http://schemas.openxmlformats.org/officeDocument/2006/relationships/image" Target="../media/image38.jpg"/><Relationship Id="rId6" Type="http://schemas.openxmlformats.org/officeDocument/2006/relationships/image" Target="../media/image37.png"/><Relationship Id="rId7" Type="http://schemas.openxmlformats.org/officeDocument/2006/relationships/image" Target="../media/image36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44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43.jpg"/><Relationship Id="rId4" Type="http://schemas.openxmlformats.org/officeDocument/2006/relationships/image" Target="../media/image45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40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41.jpg"/><Relationship Id="rId4" Type="http://schemas.openxmlformats.org/officeDocument/2006/relationships/image" Target="../media/image46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7.jpg"/><Relationship Id="rId4" Type="http://schemas.openxmlformats.org/officeDocument/2006/relationships/image" Target="../media/image42.png"/><Relationship Id="rId5" Type="http://schemas.openxmlformats.org/officeDocument/2006/relationships/image" Target="../media/image38.jpg"/><Relationship Id="rId6" Type="http://schemas.openxmlformats.org/officeDocument/2006/relationships/image" Target="../media/image37.png"/><Relationship Id="rId7" Type="http://schemas.openxmlformats.org/officeDocument/2006/relationships/image" Target="../media/image36.png"/><Relationship Id="rId8" Type="http://schemas.openxmlformats.org/officeDocument/2006/relationships/image" Target="../media/image47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2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05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50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48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48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5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3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1.xml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54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54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47.pn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52.jpg"/></Relationships>
</file>

<file path=ppt/slides/_rels/slide78.xml.rels><?xml version="1.0" encoding="UTF-8" standalone="yes"?><Relationships xmlns="http://schemas.openxmlformats.org/package/2006/relationships"><Relationship Id="rId11" Type="http://schemas.openxmlformats.org/officeDocument/2006/relationships/image" Target="../media/image60.png"/><Relationship Id="rId10" Type="http://schemas.openxmlformats.org/officeDocument/2006/relationships/image" Target="../media/image59.png"/><Relationship Id="rId13" Type="http://schemas.openxmlformats.org/officeDocument/2006/relationships/image" Target="../media/image66.png"/><Relationship Id="rId12" Type="http://schemas.openxmlformats.org/officeDocument/2006/relationships/image" Target="../media/image47.png"/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57.png"/><Relationship Id="rId4" Type="http://schemas.openxmlformats.org/officeDocument/2006/relationships/image" Target="../media/image63.png"/><Relationship Id="rId9" Type="http://schemas.openxmlformats.org/officeDocument/2006/relationships/image" Target="../media/image61.png"/><Relationship Id="rId5" Type="http://schemas.openxmlformats.org/officeDocument/2006/relationships/image" Target="../media/image56.png"/><Relationship Id="rId6" Type="http://schemas.openxmlformats.org/officeDocument/2006/relationships/image" Target="../media/image62.jpg"/><Relationship Id="rId7" Type="http://schemas.openxmlformats.org/officeDocument/2006/relationships/image" Target="../media/image65.png"/><Relationship Id="rId8" Type="http://schemas.openxmlformats.org/officeDocument/2006/relationships/image" Target="../media/image58.png"/></Relationships>
</file>

<file path=ppt/slides/_rels/slide7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6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48679" y="-27383"/>
            <a:ext cx="12169351" cy="6866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Shape 1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466" y="5013535"/>
            <a:ext cx="966173" cy="1511807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Shape 145"/>
          <p:cNvSpPr/>
          <p:nvPr/>
        </p:nvSpPr>
        <p:spPr>
          <a:xfrm>
            <a:off x="1448688" y="4936039"/>
            <a:ext cx="6174613" cy="1493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3200" u="none" cap="none" strike="noStrike">
                <a:solidFill>
                  <a:srgbClr val="00FF99"/>
                </a:solidFill>
                <a:latin typeface="Arial Black"/>
                <a:ea typeface="Arial Black"/>
                <a:cs typeface="Arial Black"/>
                <a:sym typeface="Arial Black"/>
              </a:rPr>
              <a:t>A Cosmologia Segundo o Livro de Urântia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/>
          <p:nvPr/>
        </p:nvSpPr>
        <p:spPr>
          <a:xfrm>
            <a:off x="518864" y="48721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20909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Pelo estudo das leis físicas e pela observação dos reinos estelares, estamos convencidos de que o </a:t>
            </a:r>
            <a:r>
              <a:rPr b="0" baseline="0" i="0" lang="pt-BR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Criador infinito ainda não está manifestado em finalidade de expressão </a:t>
            </a: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cósmica e que muito do potencial cósmico do Infinito encontra-se autocontido e não revelado ainda. Para os seres criados, o universo-mestre poderia parecer quase infinito, </a:t>
            </a:r>
            <a:r>
              <a:rPr b="0" baseline="0" i="0" lang="pt-BR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mas está longe de terminado</a:t>
            </a: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; há ainda limites físicos à criação material, e a revelação experiencial do propósito eterno ainda está em progresso.</a:t>
            </a:r>
          </a:p>
          <a:p>
            <a:pPr indent="-213359" lvl="0" marL="342900" marR="0" rtl="0" algn="l">
              <a:lnSpc>
                <a:spcPct val="191666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t/>
            </a:r>
            <a:endParaRPr b="0" baseline="0" i="0" sz="2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Shape 242"/>
          <p:cNvSpPr txBox="1"/>
          <p:nvPr/>
        </p:nvSpPr>
        <p:spPr>
          <a:xfrm>
            <a:off x="1979711" y="4715271"/>
            <a:ext cx="63991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12.0.3</a:t>
            </a:r>
          </a:p>
        </p:txBody>
      </p:sp>
      <p:sp>
        <p:nvSpPr>
          <p:cNvPr id="243" name="Shape 243"/>
          <p:cNvSpPr txBox="1"/>
          <p:nvPr/>
        </p:nvSpPr>
        <p:spPr>
          <a:xfrm>
            <a:off x="454133" y="5674408"/>
            <a:ext cx="8229600" cy="106695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46153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3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*Perfeccionador da Sabedoria</a:t>
            </a:r>
          </a:p>
          <a:p>
            <a:pPr indent="0" lvl="0" marL="0" marR="0" rtl="0" algn="l">
              <a:lnSpc>
                <a:spcPct val="146153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1" lang="pt-BR" sz="13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Seres destinados a personificar a sabedoria da divindade nos superuniversos. Revelam a verdade para os planetas individuais e sistemas. Há exatamente sete bilhões de tais seres em existência; sendo um bilhão deles designado a cada um dos sete superuniversos.</a:t>
            </a:r>
          </a:p>
        </p:txBody>
      </p:sp>
      <p:cxnSp>
        <p:nvCxnSpPr>
          <p:cNvPr id="244" name="Shape 244"/>
          <p:cNvCxnSpPr/>
          <p:nvPr/>
        </p:nvCxnSpPr>
        <p:spPr>
          <a:xfrm>
            <a:off x="251519" y="5661248"/>
            <a:ext cx="8568951" cy="0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Shape 2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548679" y="-27383"/>
            <a:ext cx="12169351" cy="6866247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Shape 251"/>
          <p:cNvSpPr/>
          <p:nvPr/>
        </p:nvSpPr>
        <p:spPr>
          <a:xfrm>
            <a:off x="742091" y="5682587"/>
            <a:ext cx="7587807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3600" u="none" cap="none" strike="noStrike">
                <a:solidFill>
                  <a:srgbClr val="00FF99"/>
                </a:solidFill>
                <a:latin typeface="Arial Black"/>
                <a:ea typeface="Arial Black"/>
                <a:cs typeface="Arial Black"/>
                <a:sym typeface="Arial Black"/>
              </a:rPr>
              <a:t>Níveis Espaciais do Universo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/>
          <p:nvPr/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3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Níveis Espaciais do Universo</a:t>
            </a:r>
          </a:p>
        </p:txBody>
      </p:sp>
      <p:sp>
        <p:nvSpPr>
          <p:cNvPr id="257" name="Shape 257"/>
          <p:cNvSpPr txBox="1"/>
          <p:nvPr/>
        </p:nvSpPr>
        <p:spPr>
          <a:xfrm>
            <a:off x="457200" y="1340769"/>
            <a:ext cx="8229600" cy="20162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b="0" baseline="0" i="0" lang="pt-BR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Partindo do </a:t>
            </a:r>
            <a:r>
              <a:rPr b="0" baseline="0" i="0" lang="pt-B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Paraíso</a:t>
            </a:r>
            <a:r>
              <a:rPr b="0" baseline="0" i="0" lang="pt-BR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para fora, na extensão horizontal do espaço preenchido, o universo-mestre consiste em seis elipses concêntricas e os níveis de espaço que rodeiam </a:t>
            </a:r>
            <a:r>
              <a:rPr b="0" baseline="0" i="0" lang="pt-B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Ilha Central do Paraíso</a:t>
            </a:r>
            <a:r>
              <a:rPr b="0" baseline="0" i="0" lang="pt-BR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são:</a:t>
            </a:r>
          </a:p>
          <a:p>
            <a:pPr indent="-6350" lvl="1" marL="400050" marR="0" rtl="0" algn="l">
              <a:lnSpc>
                <a:spcPct val="145833"/>
              </a:lnSpc>
              <a:spcBef>
                <a:spcPts val="480"/>
              </a:spcBef>
              <a:spcAft>
                <a:spcPts val="0"/>
              </a:spcAft>
              <a:buClr>
                <a:schemeClr val="lt2"/>
              </a:buClr>
              <a:buFont typeface="Calibri"/>
              <a:buNone/>
            </a:pPr>
            <a:r>
              <a:t/>
            </a:r>
            <a:endParaRPr b="0" baseline="0" i="0" sz="18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13359" lvl="0" marL="342900" marR="0" rtl="0" algn="l">
              <a:lnSpc>
                <a:spcPct val="145833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t/>
            </a:r>
            <a:endParaRPr b="0" baseline="0" i="0" sz="2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Shape 258"/>
          <p:cNvSpPr txBox="1"/>
          <p:nvPr/>
        </p:nvSpPr>
        <p:spPr>
          <a:xfrm>
            <a:off x="518864" y="3356992"/>
            <a:ext cx="7293495" cy="324035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6350" lvl="1" marL="400050" marR="0" rtl="0" algn="l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Calibri"/>
              <a:buNone/>
            </a:pPr>
            <a:r>
              <a:rPr b="0" baseline="0" i="0" lang="pt-BR" sz="2400" u="none" cap="none" strike="noStrik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1. O Universo Central — Havona.</a:t>
            </a:r>
            <a:br>
              <a:rPr b="0" baseline="0" i="0" lang="pt-BR" sz="2400" u="none" cap="none" strike="noStrik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baseline="0" i="0" lang="pt-BR" sz="2400" u="none" cap="none" strike="noStrike">
                <a:solidFill>
                  <a:srgbClr val="00CC99"/>
                </a:solidFill>
                <a:latin typeface="Calibri"/>
                <a:ea typeface="Calibri"/>
                <a:cs typeface="Calibri"/>
                <a:sym typeface="Calibri"/>
              </a:rPr>
              <a:t>2. Os Sete Superuniversos.</a:t>
            </a:r>
            <a:br>
              <a:rPr b="0" baseline="0" i="0" lang="pt-BR" sz="2400" u="none" cap="none" strike="noStrike">
                <a:solidFill>
                  <a:srgbClr val="00CC9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baseline="0" i="0" lang="pt-BR" sz="2400" u="none" cap="none" strike="noStrike">
                <a:solidFill>
                  <a:srgbClr val="FFCC00"/>
                </a:solidFill>
                <a:latin typeface="Calibri"/>
                <a:ea typeface="Calibri"/>
                <a:cs typeface="Calibri"/>
                <a:sym typeface="Calibri"/>
              </a:rPr>
              <a:t>3. O Primeiro Nível do Espaço Exterior.</a:t>
            </a:r>
            <a:br>
              <a:rPr b="0" baseline="0" i="0" lang="pt-BR" sz="2400" u="none" cap="none" strike="noStrike">
                <a:solidFill>
                  <a:srgbClr val="FFCC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baseline="0" i="0" lang="pt-BR" sz="2400" u="none" cap="none" strike="noStrike">
                <a:solidFill>
                  <a:srgbClr val="FFCC00"/>
                </a:solidFill>
                <a:latin typeface="Calibri"/>
                <a:ea typeface="Calibri"/>
                <a:cs typeface="Calibri"/>
                <a:sym typeface="Calibri"/>
              </a:rPr>
              <a:t>4. O Segundo Nível do Espaço Exterior.</a:t>
            </a:r>
            <a:br>
              <a:rPr b="0" baseline="0" i="0" lang="pt-BR" sz="2400" u="none" cap="none" strike="noStrike">
                <a:solidFill>
                  <a:srgbClr val="FFCC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baseline="0" i="0" lang="pt-BR" sz="2400" u="none" cap="none" strike="noStrike">
                <a:solidFill>
                  <a:srgbClr val="FFCC00"/>
                </a:solidFill>
                <a:latin typeface="Calibri"/>
                <a:ea typeface="Calibri"/>
                <a:cs typeface="Calibri"/>
                <a:sym typeface="Calibri"/>
              </a:rPr>
              <a:t>5. O Terceiro Nível do Espaço Exterior.</a:t>
            </a:r>
            <a:br>
              <a:rPr b="0" baseline="0" i="0" lang="pt-BR" sz="2400" u="none" cap="none" strike="noStrike">
                <a:solidFill>
                  <a:srgbClr val="FFCC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baseline="0" i="0" lang="pt-BR" sz="2400" u="none" cap="none" strike="noStrike">
                <a:solidFill>
                  <a:srgbClr val="FFCC00"/>
                </a:solidFill>
                <a:latin typeface="Calibri"/>
                <a:ea typeface="Calibri"/>
                <a:cs typeface="Calibri"/>
                <a:sym typeface="Calibri"/>
              </a:rPr>
              <a:t>6. O Quarto Nível ou o Nível Mais exterior do Espaço.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Shape 3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4543" y="-27383"/>
            <a:ext cx="9853325" cy="7382302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Shape 340"/>
          <p:cNvSpPr txBox="1"/>
          <p:nvPr>
            <p:ph type="title"/>
          </p:nvPr>
        </p:nvSpPr>
        <p:spPr>
          <a:xfrm>
            <a:off x="1835696" y="33110"/>
            <a:ext cx="5616623" cy="730905"/>
          </a:xfrm>
          <a:prstGeom prst="rect">
            <a:avLst/>
          </a:prstGeom>
          <a:solidFill>
            <a:srgbClr val="17365D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Níveis Espaciais do Universo</a:t>
            </a:r>
            <a:br>
              <a:rPr b="1" baseline="0" i="0" lang="pt-BR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baseline="0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Total da Criação Conhecida</a:t>
            </a:r>
          </a:p>
        </p:txBody>
      </p:sp>
      <p:sp>
        <p:nvSpPr>
          <p:cNvPr id="341" name="Shape 341"/>
          <p:cNvSpPr/>
          <p:nvPr/>
        </p:nvSpPr>
        <p:spPr>
          <a:xfrm>
            <a:off x="4427983" y="1628800"/>
            <a:ext cx="308991" cy="504056"/>
          </a:xfrm>
          <a:prstGeom prst="downArrow">
            <a:avLst>
              <a:gd fmla="val 50000" name="adj1"/>
              <a:gd fmla="val 49063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2" name="Shape 342"/>
          <p:cNvSpPr/>
          <p:nvPr/>
        </p:nvSpPr>
        <p:spPr>
          <a:xfrm>
            <a:off x="2915816" y="2060848"/>
            <a:ext cx="308991" cy="504056"/>
          </a:xfrm>
          <a:prstGeom prst="downArrow">
            <a:avLst>
              <a:gd fmla="val 50000" name="adj1"/>
              <a:gd fmla="val 49063" name="adj2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3" name="Shape 343"/>
          <p:cNvSpPr/>
          <p:nvPr/>
        </p:nvSpPr>
        <p:spPr>
          <a:xfrm>
            <a:off x="8295456" y="2774718"/>
            <a:ext cx="308991" cy="504056"/>
          </a:xfrm>
          <a:prstGeom prst="downArrow">
            <a:avLst>
              <a:gd fmla="val 50000" name="adj1"/>
              <a:gd fmla="val 49063" name="adj2"/>
            </a:avLst>
          </a:prstGeom>
          <a:solidFill>
            <a:srgbClr val="00CC99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4" name="Shape 344"/>
          <p:cNvSpPr txBox="1"/>
          <p:nvPr/>
        </p:nvSpPr>
        <p:spPr>
          <a:xfrm>
            <a:off x="3884966" y="1218237"/>
            <a:ext cx="1397496" cy="338554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Ilha do Paraíso</a:t>
            </a:r>
          </a:p>
        </p:txBody>
      </p:sp>
      <p:sp>
        <p:nvSpPr>
          <p:cNvPr id="345" name="Shape 345"/>
          <p:cNvSpPr txBox="1"/>
          <p:nvPr/>
        </p:nvSpPr>
        <p:spPr>
          <a:xfrm>
            <a:off x="1979711" y="1511786"/>
            <a:ext cx="1152128" cy="483080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Universo Central</a:t>
            </a:r>
          </a:p>
        </p:txBody>
      </p:sp>
      <p:sp>
        <p:nvSpPr>
          <p:cNvPr id="346" name="Shape 346"/>
          <p:cNvSpPr txBox="1"/>
          <p:nvPr/>
        </p:nvSpPr>
        <p:spPr>
          <a:xfrm>
            <a:off x="7746343" y="2389751"/>
            <a:ext cx="1381403" cy="338554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Superuniverso</a:t>
            </a:r>
          </a:p>
        </p:txBody>
      </p:sp>
      <p:sp>
        <p:nvSpPr>
          <p:cNvPr id="347" name="Shape 347"/>
          <p:cNvSpPr/>
          <p:nvPr/>
        </p:nvSpPr>
        <p:spPr>
          <a:xfrm>
            <a:off x="4335016" y="4246014"/>
            <a:ext cx="308991" cy="504056"/>
          </a:xfrm>
          <a:prstGeom prst="downArrow">
            <a:avLst>
              <a:gd fmla="val 50000" name="adj1"/>
              <a:gd fmla="val 49063" name="adj2"/>
            </a:avLst>
          </a:prstGeom>
          <a:solidFill>
            <a:srgbClr val="00CC99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48" name="Shape 348"/>
          <p:cNvSpPr txBox="1"/>
          <p:nvPr/>
        </p:nvSpPr>
        <p:spPr>
          <a:xfrm>
            <a:off x="3832673" y="3861048"/>
            <a:ext cx="1381403" cy="338554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Superuniverso</a:t>
            </a:r>
          </a:p>
        </p:txBody>
      </p:sp>
      <p:cxnSp>
        <p:nvCxnSpPr>
          <p:cNvPr id="349" name="Shape 349"/>
          <p:cNvCxnSpPr/>
          <p:nvPr/>
        </p:nvCxnSpPr>
        <p:spPr>
          <a:xfrm flipH="1" rot="10800000">
            <a:off x="1094655" y="2310692"/>
            <a:ext cx="3428721" cy="1716372"/>
          </a:xfrm>
          <a:prstGeom prst="straightConnector1">
            <a:avLst/>
          </a:prstGeom>
          <a:noFill/>
          <a:ln cap="flat" cmpd="sng" w="38100">
            <a:solidFill>
              <a:srgbClr val="00FF99"/>
            </a:solidFill>
            <a:prstDash val="solid"/>
            <a:round/>
            <a:headEnd len="lg" w="lg" type="stealth"/>
            <a:tailEnd len="med" w="med" type="none"/>
          </a:ln>
        </p:spPr>
      </p:cxnSp>
      <p:sp>
        <p:nvSpPr>
          <p:cNvPr id="350" name="Shape 350"/>
          <p:cNvSpPr/>
          <p:nvPr/>
        </p:nvSpPr>
        <p:spPr>
          <a:xfrm rot="9754267">
            <a:off x="675698" y="3197797"/>
            <a:ext cx="5038229" cy="3097967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rgbClr val="FFCC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1" name="Shape 351"/>
          <p:cNvSpPr/>
          <p:nvPr/>
        </p:nvSpPr>
        <p:spPr>
          <a:xfrm rot="9754267">
            <a:off x="480634" y="3629540"/>
            <a:ext cx="5038229" cy="3097967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rgbClr val="FFCC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2" name="Shape 352"/>
          <p:cNvSpPr/>
          <p:nvPr/>
        </p:nvSpPr>
        <p:spPr>
          <a:xfrm rot="9754267">
            <a:off x="264610" y="3989581"/>
            <a:ext cx="5038229" cy="3097967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rgbClr val="FFCC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3" name="Shape 353"/>
          <p:cNvSpPr/>
          <p:nvPr/>
        </p:nvSpPr>
        <p:spPr>
          <a:xfrm>
            <a:off x="2353065" y="5902046"/>
            <a:ext cx="308991" cy="504056"/>
          </a:xfrm>
          <a:prstGeom prst="downArrow">
            <a:avLst>
              <a:gd fmla="val 50000" name="adj1"/>
              <a:gd fmla="val 49063" name="adj2"/>
            </a:avLst>
          </a:prstGeom>
          <a:solidFill>
            <a:srgbClr val="FFCC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4" name="Shape 354"/>
          <p:cNvSpPr txBox="1"/>
          <p:nvPr/>
        </p:nvSpPr>
        <p:spPr>
          <a:xfrm>
            <a:off x="2446033" y="5517080"/>
            <a:ext cx="1470146" cy="338554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Espaço Exterior</a:t>
            </a:r>
          </a:p>
        </p:txBody>
      </p:sp>
      <p:cxnSp>
        <p:nvCxnSpPr>
          <p:cNvPr id="355" name="Shape 355"/>
          <p:cNvCxnSpPr/>
          <p:nvPr/>
        </p:nvCxnSpPr>
        <p:spPr>
          <a:xfrm flipH="1" rot="10800000">
            <a:off x="4736976" y="980727"/>
            <a:ext cx="2499319" cy="1202257"/>
          </a:xfrm>
          <a:prstGeom prst="straightConnector1">
            <a:avLst/>
          </a:prstGeom>
          <a:noFill/>
          <a:ln cap="flat" cmpd="sng" w="38100">
            <a:solidFill>
              <a:srgbClr val="00FF99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356" name="Shape 356"/>
          <p:cNvSpPr/>
          <p:nvPr/>
        </p:nvSpPr>
        <p:spPr>
          <a:xfrm>
            <a:off x="86544" y="1135487"/>
            <a:ext cx="308991" cy="504056"/>
          </a:xfrm>
          <a:prstGeom prst="downArrow">
            <a:avLst>
              <a:gd fmla="val 50000" name="adj1"/>
              <a:gd fmla="val 49063" name="adj2"/>
            </a:avLst>
          </a:prstGeom>
          <a:solidFill>
            <a:srgbClr val="00CC99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7" name="Shape 357"/>
          <p:cNvSpPr txBox="1"/>
          <p:nvPr/>
        </p:nvSpPr>
        <p:spPr>
          <a:xfrm>
            <a:off x="22244" y="764016"/>
            <a:ext cx="1381403" cy="338554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Superuniverso</a:t>
            </a:r>
          </a:p>
        </p:txBody>
      </p:sp>
      <p:sp>
        <p:nvSpPr>
          <p:cNvPr id="358" name="Shape 358"/>
          <p:cNvSpPr/>
          <p:nvPr/>
        </p:nvSpPr>
        <p:spPr>
          <a:xfrm rot="9754267">
            <a:off x="95764" y="4328135"/>
            <a:ext cx="5038229" cy="3097967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rgbClr val="FFCC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Shape 4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80726"/>
            <a:ext cx="9144000" cy="4929189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Shape 402"/>
          <p:cNvSpPr txBox="1"/>
          <p:nvPr/>
        </p:nvSpPr>
        <p:spPr>
          <a:xfrm>
            <a:off x="1835696" y="44623"/>
            <a:ext cx="5616623" cy="792087"/>
          </a:xfrm>
          <a:prstGeom prst="rect">
            <a:avLst/>
          </a:prstGeom>
          <a:solidFill>
            <a:srgbClr val="17365D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Níveis Espaciais do Universo</a:t>
            </a:r>
            <a:br>
              <a:rPr b="1" baseline="0" i="0" lang="pt-BR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baseline="0" i="0" lang="pt-BR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Total da Criação Conhecida</a:t>
            </a:r>
          </a:p>
        </p:txBody>
      </p:sp>
      <p:sp>
        <p:nvSpPr>
          <p:cNvPr id="403" name="Shape 403"/>
          <p:cNvSpPr/>
          <p:nvPr/>
        </p:nvSpPr>
        <p:spPr>
          <a:xfrm>
            <a:off x="4355976" y="2024843"/>
            <a:ext cx="308991" cy="180020"/>
          </a:xfrm>
          <a:prstGeom prst="downArrow">
            <a:avLst>
              <a:gd fmla="val 50000" name="adj1"/>
              <a:gd fmla="val 49063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4" name="Shape 404"/>
          <p:cNvSpPr txBox="1"/>
          <p:nvPr/>
        </p:nvSpPr>
        <p:spPr>
          <a:xfrm>
            <a:off x="3962117" y="1686288"/>
            <a:ext cx="1096710" cy="27699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Ilha do Paraíso</a:t>
            </a:r>
          </a:p>
        </p:txBody>
      </p:sp>
      <p:sp>
        <p:nvSpPr>
          <p:cNvPr id="405" name="Shape 405"/>
          <p:cNvSpPr/>
          <p:nvPr/>
        </p:nvSpPr>
        <p:spPr>
          <a:xfrm>
            <a:off x="3525698" y="2744924"/>
            <a:ext cx="308991" cy="180020"/>
          </a:xfrm>
          <a:prstGeom prst="downArrow">
            <a:avLst>
              <a:gd fmla="val 50000" name="adj1"/>
              <a:gd fmla="val 49063" name="adj2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6" name="Shape 406"/>
          <p:cNvSpPr txBox="1"/>
          <p:nvPr/>
        </p:nvSpPr>
        <p:spPr>
          <a:xfrm>
            <a:off x="2821914" y="2406367"/>
            <a:ext cx="1318036" cy="28469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Universo Central</a:t>
            </a:r>
          </a:p>
        </p:txBody>
      </p:sp>
      <p:sp>
        <p:nvSpPr>
          <p:cNvPr id="407" name="Shape 407"/>
          <p:cNvSpPr/>
          <p:nvPr/>
        </p:nvSpPr>
        <p:spPr>
          <a:xfrm>
            <a:off x="6622042" y="3537012"/>
            <a:ext cx="308991" cy="180020"/>
          </a:xfrm>
          <a:prstGeom prst="downArrow">
            <a:avLst>
              <a:gd fmla="val 50000" name="adj1"/>
              <a:gd fmla="val 49063" name="adj2"/>
            </a:avLst>
          </a:prstGeom>
          <a:solidFill>
            <a:srgbClr val="00FF99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08" name="Shape 408"/>
          <p:cNvSpPr txBox="1"/>
          <p:nvPr/>
        </p:nvSpPr>
        <p:spPr>
          <a:xfrm>
            <a:off x="6206960" y="3198456"/>
            <a:ext cx="1139159" cy="276998"/>
          </a:xfrm>
          <a:prstGeom prst="rect">
            <a:avLst/>
          </a:prstGeom>
          <a:solidFill>
            <a:srgbClr val="00FF9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Superuniversos</a:t>
            </a:r>
          </a:p>
        </p:txBody>
      </p:sp>
      <p:sp>
        <p:nvSpPr>
          <p:cNvPr id="409" name="Shape 409"/>
          <p:cNvSpPr/>
          <p:nvPr/>
        </p:nvSpPr>
        <p:spPr>
          <a:xfrm>
            <a:off x="7757581" y="1247275"/>
            <a:ext cx="308991" cy="180020"/>
          </a:xfrm>
          <a:prstGeom prst="downArrow">
            <a:avLst>
              <a:gd fmla="val 50000" name="adj1"/>
              <a:gd fmla="val 49063" name="adj2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0" name="Shape 410"/>
          <p:cNvSpPr txBox="1"/>
          <p:nvPr/>
        </p:nvSpPr>
        <p:spPr>
          <a:xfrm>
            <a:off x="7337690" y="908720"/>
            <a:ext cx="1148775" cy="2769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Espaço Exterior</a:t>
            </a:r>
          </a:p>
        </p:txBody>
      </p:sp>
      <p:sp>
        <p:nvSpPr>
          <p:cNvPr id="411" name="Shape 411"/>
          <p:cNvSpPr/>
          <p:nvPr/>
        </p:nvSpPr>
        <p:spPr>
          <a:xfrm>
            <a:off x="1259632" y="1844824"/>
            <a:ext cx="308991" cy="180020"/>
          </a:xfrm>
          <a:prstGeom prst="downArrow">
            <a:avLst>
              <a:gd fmla="val 50000" name="adj1"/>
              <a:gd fmla="val 49063" name="adj2"/>
            </a:avLst>
          </a:prstGeom>
          <a:solidFill>
            <a:srgbClr val="FFFF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2" name="Shape 412"/>
          <p:cNvSpPr txBox="1"/>
          <p:nvPr/>
        </p:nvSpPr>
        <p:spPr>
          <a:xfrm>
            <a:off x="839741" y="1506267"/>
            <a:ext cx="1148775" cy="27699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Espaço Exterior</a:t>
            </a:r>
          </a:p>
        </p:txBody>
      </p:sp>
      <p:sp>
        <p:nvSpPr>
          <p:cNvPr id="413" name="Shape 413"/>
          <p:cNvSpPr/>
          <p:nvPr/>
        </p:nvSpPr>
        <p:spPr>
          <a:xfrm>
            <a:off x="2039492" y="4166228"/>
            <a:ext cx="308991" cy="180020"/>
          </a:xfrm>
          <a:prstGeom prst="downArrow">
            <a:avLst>
              <a:gd fmla="val 50000" name="adj1"/>
              <a:gd fmla="val 49063" name="adj2"/>
            </a:avLst>
          </a:prstGeom>
          <a:solidFill>
            <a:srgbClr val="00FF99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4" name="Shape 414"/>
          <p:cNvSpPr txBox="1"/>
          <p:nvPr/>
        </p:nvSpPr>
        <p:spPr>
          <a:xfrm>
            <a:off x="1624411" y="3827671"/>
            <a:ext cx="1139159" cy="276998"/>
          </a:xfrm>
          <a:prstGeom prst="rect">
            <a:avLst/>
          </a:prstGeom>
          <a:solidFill>
            <a:srgbClr val="00FF9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Superuniversos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Shape 4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340767"/>
            <a:ext cx="9144000" cy="4176463"/>
          </a:xfrm>
          <a:prstGeom prst="rect">
            <a:avLst/>
          </a:prstGeom>
          <a:noFill/>
          <a:ln>
            <a:noFill/>
          </a:ln>
        </p:spPr>
      </p:pic>
      <p:sp>
        <p:nvSpPr>
          <p:cNvPr id="420" name="Shape 420"/>
          <p:cNvSpPr txBox="1"/>
          <p:nvPr/>
        </p:nvSpPr>
        <p:spPr>
          <a:xfrm>
            <a:off x="1255267" y="2521418"/>
            <a:ext cx="1372516" cy="28814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36000" lIns="36000" rIns="36000" tIns="36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Ilha do Paraíso</a:t>
            </a:r>
          </a:p>
        </p:txBody>
      </p:sp>
      <p:sp>
        <p:nvSpPr>
          <p:cNvPr id="421" name="Shape 421"/>
          <p:cNvSpPr txBox="1"/>
          <p:nvPr/>
        </p:nvSpPr>
        <p:spPr>
          <a:xfrm>
            <a:off x="1189341" y="3932692"/>
            <a:ext cx="1513095" cy="288147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anchorCtr="0" anchor="t" bIns="36000" lIns="36000" rIns="36000" tIns="36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Universo Central</a:t>
            </a:r>
          </a:p>
        </p:txBody>
      </p:sp>
      <p:sp>
        <p:nvSpPr>
          <p:cNvPr id="422" name="Shape 422"/>
          <p:cNvSpPr txBox="1"/>
          <p:nvPr/>
        </p:nvSpPr>
        <p:spPr>
          <a:xfrm rot="-2854145">
            <a:off x="2605399" y="4647412"/>
            <a:ext cx="1506439" cy="288146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txBody>
          <a:bodyPr anchorCtr="0" anchor="t" bIns="36000" lIns="36000" rIns="36000" tIns="36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Superuniverso</a:t>
            </a:r>
          </a:p>
        </p:txBody>
      </p:sp>
      <p:sp>
        <p:nvSpPr>
          <p:cNvPr id="423" name="Shape 423"/>
          <p:cNvSpPr txBox="1"/>
          <p:nvPr/>
        </p:nvSpPr>
        <p:spPr>
          <a:xfrm>
            <a:off x="4544087" y="3110075"/>
            <a:ext cx="4599911" cy="288147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txBody>
          <a:bodyPr anchorCtr="0" anchor="t" bIns="36000" lIns="36000" rIns="36000" tIns="36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Espaço Exterior</a:t>
            </a:r>
          </a:p>
        </p:txBody>
      </p:sp>
      <p:cxnSp>
        <p:nvCxnSpPr>
          <p:cNvPr id="424" name="Shape 424"/>
          <p:cNvCxnSpPr>
            <a:stCxn id="420" idx="2"/>
          </p:cNvCxnSpPr>
          <p:nvPr/>
        </p:nvCxnSpPr>
        <p:spPr>
          <a:xfrm>
            <a:off x="1941525" y="2809565"/>
            <a:ext cx="0" cy="403500"/>
          </a:xfrm>
          <a:prstGeom prst="straightConnector1">
            <a:avLst/>
          </a:prstGeom>
          <a:solidFill>
            <a:schemeClr val="dk2"/>
          </a:solidFill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425" name="Shape 425"/>
          <p:cNvCxnSpPr>
            <a:stCxn id="421" idx="0"/>
          </p:cNvCxnSpPr>
          <p:nvPr/>
        </p:nvCxnSpPr>
        <p:spPr>
          <a:xfrm flipH="1" rot="10800000">
            <a:off x="1945889" y="3709492"/>
            <a:ext cx="393900" cy="223200"/>
          </a:xfrm>
          <a:prstGeom prst="straightConnector1">
            <a:avLst/>
          </a:prstGeom>
          <a:solidFill>
            <a:schemeClr val="dk2"/>
          </a:solidFill>
          <a:ln cap="flat" cmpd="sng" w="28575">
            <a:solidFill>
              <a:srgbClr val="FF6600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426" name="Shape 426"/>
          <p:cNvCxnSpPr>
            <a:stCxn id="422" idx="0"/>
          </p:cNvCxnSpPr>
          <p:nvPr/>
        </p:nvCxnSpPr>
        <p:spPr>
          <a:xfrm flipH="1" rot="10800000">
            <a:off x="3252280" y="3955379"/>
            <a:ext cx="239700" cy="738900"/>
          </a:xfrm>
          <a:prstGeom prst="straightConnector1">
            <a:avLst/>
          </a:prstGeom>
          <a:solidFill>
            <a:schemeClr val="dk2"/>
          </a:solidFill>
          <a:ln cap="flat" cmpd="sng" w="28575">
            <a:solidFill>
              <a:srgbClr val="00FF99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427" name="Shape 427"/>
          <p:cNvCxnSpPr>
            <a:stCxn id="422" idx="0"/>
          </p:cNvCxnSpPr>
          <p:nvPr/>
        </p:nvCxnSpPr>
        <p:spPr>
          <a:xfrm flipH="1">
            <a:off x="2339680" y="4694279"/>
            <a:ext cx="912600" cy="318600"/>
          </a:xfrm>
          <a:prstGeom prst="straightConnector1">
            <a:avLst/>
          </a:prstGeom>
          <a:solidFill>
            <a:schemeClr val="dk2"/>
          </a:solidFill>
          <a:ln cap="flat" cmpd="sng" w="28575">
            <a:solidFill>
              <a:srgbClr val="00FF99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428" name="Shape 428"/>
          <p:cNvCxnSpPr>
            <a:stCxn id="422" idx="0"/>
          </p:cNvCxnSpPr>
          <p:nvPr/>
        </p:nvCxnSpPr>
        <p:spPr>
          <a:xfrm flipH="1">
            <a:off x="1187680" y="4694279"/>
            <a:ext cx="2064600" cy="97200"/>
          </a:xfrm>
          <a:prstGeom prst="straightConnector1">
            <a:avLst/>
          </a:prstGeom>
          <a:solidFill>
            <a:schemeClr val="dk2"/>
          </a:solidFill>
          <a:ln cap="flat" cmpd="sng" w="28575">
            <a:solidFill>
              <a:srgbClr val="00FF99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429" name="Shape 429"/>
          <p:cNvCxnSpPr>
            <a:stCxn id="422" idx="0"/>
          </p:cNvCxnSpPr>
          <p:nvPr/>
        </p:nvCxnSpPr>
        <p:spPr>
          <a:xfrm rot="10800000">
            <a:off x="3131980" y="2420579"/>
            <a:ext cx="120300" cy="2273700"/>
          </a:xfrm>
          <a:prstGeom prst="straightConnector1">
            <a:avLst/>
          </a:prstGeom>
          <a:solidFill>
            <a:schemeClr val="dk2"/>
          </a:solidFill>
          <a:ln cap="flat" cmpd="sng" w="28575">
            <a:solidFill>
              <a:srgbClr val="00FF99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430" name="Shape 430"/>
          <p:cNvCxnSpPr>
            <a:stCxn id="421" idx="0"/>
          </p:cNvCxnSpPr>
          <p:nvPr/>
        </p:nvCxnSpPr>
        <p:spPr>
          <a:xfrm rot="10800000">
            <a:off x="1547789" y="3689092"/>
            <a:ext cx="398100" cy="243600"/>
          </a:xfrm>
          <a:prstGeom prst="straightConnector1">
            <a:avLst/>
          </a:prstGeom>
          <a:solidFill>
            <a:schemeClr val="dk2"/>
          </a:solidFill>
          <a:ln cap="flat" cmpd="sng" w="28575">
            <a:solidFill>
              <a:srgbClr val="FF6600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431" name="Shape 431"/>
          <p:cNvCxnSpPr/>
          <p:nvPr/>
        </p:nvCxnSpPr>
        <p:spPr>
          <a:xfrm>
            <a:off x="4860032" y="3480530"/>
            <a:ext cx="0" cy="689551"/>
          </a:xfrm>
          <a:prstGeom prst="straightConnector1">
            <a:avLst/>
          </a:prstGeom>
          <a:solidFill>
            <a:schemeClr val="dk2"/>
          </a:solidFill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432" name="Shape 432"/>
          <p:cNvCxnSpPr/>
          <p:nvPr/>
        </p:nvCxnSpPr>
        <p:spPr>
          <a:xfrm>
            <a:off x="6156176" y="3466087"/>
            <a:ext cx="0" cy="689551"/>
          </a:xfrm>
          <a:prstGeom prst="straightConnector1">
            <a:avLst/>
          </a:prstGeom>
          <a:solidFill>
            <a:schemeClr val="dk2"/>
          </a:solidFill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433" name="Shape 433"/>
          <p:cNvCxnSpPr/>
          <p:nvPr/>
        </p:nvCxnSpPr>
        <p:spPr>
          <a:xfrm>
            <a:off x="7452320" y="3476308"/>
            <a:ext cx="0" cy="689551"/>
          </a:xfrm>
          <a:prstGeom prst="straightConnector1">
            <a:avLst/>
          </a:prstGeom>
          <a:solidFill>
            <a:schemeClr val="dk2"/>
          </a:solidFill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434" name="Shape 434"/>
          <p:cNvCxnSpPr/>
          <p:nvPr/>
        </p:nvCxnSpPr>
        <p:spPr>
          <a:xfrm>
            <a:off x="8892479" y="3480530"/>
            <a:ext cx="0" cy="689551"/>
          </a:xfrm>
          <a:prstGeom prst="straightConnector1">
            <a:avLst/>
          </a:prstGeom>
          <a:solidFill>
            <a:schemeClr val="dk2"/>
          </a:solidFill>
          <a:ln cap="flat" cmpd="sng" w="28575">
            <a:solidFill>
              <a:srgbClr val="FFFF00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435" name="Shape 435"/>
          <p:cNvCxnSpPr/>
          <p:nvPr/>
        </p:nvCxnSpPr>
        <p:spPr>
          <a:xfrm>
            <a:off x="4860032" y="2379408"/>
            <a:ext cx="0" cy="689551"/>
          </a:xfrm>
          <a:prstGeom prst="straightConnector1">
            <a:avLst/>
          </a:prstGeom>
          <a:solidFill>
            <a:schemeClr val="dk2"/>
          </a:solidFill>
          <a:ln cap="flat" cmpd="sng" w="28575">
            <a:solidFill>
              <a:srgbClr val="FFFF00"/>
            </a:solidFill>
            <a:prstDash val="solid"/>
            <a:round/>
            <a:headEnd len="lg" w="lg" type="stealth"/>
            <a:tailEnd len="med" w="med" type="none"/>
          </a:ln>
        </p:spPr>
      </p:cxnSp>
      <p:cxnSp>
        <p:nvCxnSpPr>
          <p:cNvPr id="436" name="Shape 436"/>
          <p:cNvCxnSpPr/>
          <p:nvPr/>
        </p:nvCxnSpPr>
        <p:spPr>
          <a:xfrm>
            <a:off x="6156176" y="2364966"/>
            <a:ext cx="0" cy="689551"/>
          </a:xfrm>
          <a:prstGeom prst="straightConnector1">
            <a:avLst/>
          </a:prstGeom>
          <a:solidFill>
            <a:schemeClr val="dk2"/>
          </a:solidFill>
          <a:ln cap="flat" cmpd="sng" w="28575">
            <a:solidFill>
              <a:srgbClr val="FFFF00"/>
            </a:solidFill>
            <a:prstDash val="solid"/>
            <a:round/>
            <a:headEnd len="lg" w="lg" type="stealth"/>
            <a:tailEnd len="med" w="med" type="none"/>
          </a:ln>
        </p:spPr>
      </p:cxnSp>
      <p:cxnSp>
        <p:nvCxnSpPr>
          <p:cNvPr id="437" name="Shape 437"/>
          <p:cNvCxnSpPr/>
          <p:nvPr/>
        </p:nvCxnSpPr>
        <p:spPr>
          <a:xfrm>
            <a:off x="7452320" y="2375186"/>
            <a:ext cx="0" cy="689551"/>
          </a:xfrm>
          <a:prstGeom prst="straightConnector1">
            <a:avLst/>
          </a:prstGeom>
          <a:solidFill>
            <a:schemeClr val="dk2"/>
          </a:solidFill>
          <a:ln cap="flat" cmpd="sng" w="28575">
            <a:solidFill>
              <a:srgbClr val="FFFF00"/>
            </a:solidFill>
            <a:prstDash val="solid"/>
            <a:round/>
            <a:headEnd len="lg" w="lg" type="stealth"/>
            <a:tailEnd len="med" w="med" type="none"/>
          </a:ln>
        </p:spPr>
      </p:cxnSp>
      <p:cxnSp>
        <p:nvCxnSpPr>
          <p:cNvPr id="438" name="Shape 438"/>
          <p:cNvCxnSpPr/>
          <p:nvPr/>
        </p:nvCxnSpPr>
        <p:spPr>
          <a:xfrm>
            <a:off x="8892479" y="2379408"/>
            <a:ext cx="0" cy="689551"/>
          </a:xfrm>
          <a:prstGeom prst="straightConnector1">
            <a:avLst/>
          </a:prstGeom>
          <a:solidFill>
            <a:schemeClr val="dk2"/>
          </a:solidFill>
          <a:ln cap="flat" cmpd="sng" w="28575">
            <a:solidFill>
              <a:srgbClr val="FFFF00"/>
            </a:solidFill>
            <a:prstDash val="solid"/>
            <a:round/>
            <a:headEnd len="lg" w="lg" type="stealth"/>
            <a:tailEnd len="med" w="med" type="none"/>
          </a:ln>
        </p:spPr>
      </p:cxnSp>
      <p:sp>
        <p:nvSpPr>
          <p:cNvPr id="439" name="Shape 439"/>
          <p:cNvSpPr txBox="1"/>
          <p:nvPr/>
        </p:nvSpPr>
        <p:spPr>
          <a:xfrm>
            <a:off x="1835696" y="44623"/>
            <a:ext cx="5616623" cy="792087"/>
          </a:xfrm>
          <a:prstGeom prst="rect">
            <a:avLst/>
          </a:prstGeom>
          <a:solidFill>
            <a:srgbClr val="17365D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Níveis Espaciais do Universo</a:t>
            </a:r>
            <a:br>
              <a:rPr b="1" baseline="0" i="0" lang="pt-BR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baseline="0" i="0" lang="pt-BR" sz="2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Total da Criação Conhecida</a:t>
            </a:r>
          </a:p>
        </p:txBody>
      </p:sp>
      <p:sp>
        <p:nvSpPr>
          <p:cNvPr id="440" name="Shape 440"/>
          <p:cNvSpPr/>
          <p:nvPr/>
        </p:nvSpPr>
        <p:spPr>
          <a:xfrm>
            <a:off x="1835696" y="4294848"/>
            <a:ext cx="360040" cy="340269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txBody>
          <a:bodyPr anchorCtr="0" anchor="t" bIns="36000" lIns="36000" rIns="36000" tIns="36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441" name="Shape 441"/>
          <p:cNvSpPr/>
          <p:nvPr/>
        </p:nvSpPr>
        <p:spPr>
          <a:xfrm>
            <a:off x="3491880" y="4788578"/>
            <a:ext cx="360040" cy="340269"/>
          </a:xfrm>
          <a:prstGeom prst="ellipse">
            <a:avLst/>
          </a:prstGeom>
          <a:solidFill>
            <a:srgbClr val="00FF99"/>
          </a:solidFill>
          <a:ln>
            <a:noFill/>
          </a:ln>
        </p:spPr>
        <p:txBody>
          <a:bodyPr anchorCtr="0" anchor="t" bIns="36000" lIns="36000" rIns="36000" tIns="36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442" name="Shape 442"/>
          <p:cNvSpPr/>
          <p:nvPr/>
        </p:nvSpPr>
        <p:spPr>
          <a:xfrm>
            <a:off x="4680012" y="4177348"/>
            <a:ext cx="360040" cy="34026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36000" lIns="36000" rIns="36000" tIns="36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</a:p>
        </p:txBody>
      </p:sp>
      <p:sp>
        <p:nvSpPr>
          <p:cNvPr id="443" name="Shape 443"/>
          <p:cNvSpPr/>
          <p:nvPr/>
        </p:nvSpPr>
        <p:spPr>
          <a:xfrm>
            <a:off x="5976155" y="4180064"/>
            <a:ext cx="360040" cy="34026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36000" lIns="36000" rIns="36000" tIns="36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</a:p>
        </p:txBody>
      </p:sp>
      <p:sp>
        <p:nvSpPr>
          <p:cNvPr id="444" name="Shape 444"/>
          <p:cNvSpPr/>
          <p:nvPr/>
        </p:nvSpPr>
        <p:spPr>
          <a:xfrm>
            <a:off x="7272300" y="4185271"/>
            <a:ext cx="360040" cy="34026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36000" lIns="36000" rIns="36000" tIns="36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</a:p>
        </p:txBody>
      </p:sp>
      <p:sp>
        <p:nvSpPr>
          <p:cNvPr id="445" name="Shape 445"/>
          <p:cNvSpPr/>
          <p:nvPr/>
        </p:nvSpPr>
        <p:spPr>
          <a:xfrm>
            <a:off x="8712460" y="4201635"/>
            <a:ext cx="360040" cy="34026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anchorCtr="0" anchor="t" bIns="36000" lIns="36000" rIns="36000" tIns="36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Shape 4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7624" y="3140968"/>
            <a:ext cx="6574993" cy="3600399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Shape 451"/>
          <p:cNvSpPr txBox="1"/>
          <p:nvPr/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3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O Universo Mestre</a:t>
            </a:r>
          </a:p>
        </p:txBody>
      </p:sp>
      <p:sp>
        <p:nvSpPr>
          <p:cNvPr id="452" name="Shape 452"/>
          <p:cNvSpPr txBox="1"/>
          <p:nvPr/>
        </p:nvSpPr>
        <p:spPr>
          <a:xfrm>
            <a:off x="601216" y="1196751"/>
            <a:ext cx="8085584" cy="24482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85000"/>
              <a:buFont typeface="Calibri"/>
              <a:buChar char="❖"/>
            </a:pPr>
            <a:r>
              <a:rPr b="1" baseline="0" i="0" lang="pt-BR" sz="20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Universo</a:t>
            </a:r>
            <a:r>
              <a:rPr b="1" baseline="0" i="0" lang="pt-BR" sz="2000" u="none" cap="none" strike="noStrike">
                <a:solidFill>
                  <a:srgbClr val="00CC9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baseline="0" i="0" lang="pt-BR" sz="20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Mestre</a:t>
            </a:r>
            <a:r>
              <a:rPr b="1" baseline="0" i="0" lang="pt-BR" sz="2000" u="sng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– Total da Criação Conhecida</a:t>
            </a:r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ct val="85000"/>
              <a:buFont typeface="Calibri"/>
              <a:buChar char="❖"/>
            </a:pPr>
            <a:r>
              <a:rPr b="1" baseline="0" i="0" lang="pt-BR" sz="2000" u="none" cap="none" strike="noStrik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Universo Central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 </a:t>
            </a:r>
            <a:r>
              <a:rPr b="1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Divino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(Ilha do Paraíso + Universo Central)</a:t>
            </a:r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ct val="85000"/>
              <a:buFont typeface="Calibri"/>
              <a:buChar char="❖"/>
            </a:pPr>
            <a:r>
              <a:rPr b="1" baseline="0" i="0" lang="pt-BR" sz="2000" u="none" cap="none" strike="noStrike">
                <a:solidFill>
                  <a:srgbClr val="009999"/>
                </a:solidFill>
                <a:latin typeface="Calibri"/>
                <a:ea typeface="Calibri"/>
                <a:cs typeface="Calibri"/>
                <a:sym typeface="Calibri"/>
              </a:rPr>
              <a:t>Superuniversos</a:t>
            </a:r>
            <a:r>
              <a:rPr b="0" baseline="0" i="0" lang="pt-BR" sz="2000" u="none" cap="none" strike="noStrike">
                <a:solidFill>
                  <a:srgbClr val="00CC9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(Sete Superuniversos em evolução no tempo e espaço)</a:t>
            </a:r>
          </a:p>
          <a:p>
            <a:pPr indent="-285750" lvl="1" marL="742950" marR="0" rtl="0" algn="l">
              <a:spcBef>
                <a:spcPts val="400"/>
              </a:spcBef>
              <a:spcAft>
                <a:spcPts val="0"/>
              </a:spcAft>
              <a:buClr>
                <a:schemeClr val="lt2"/>
              </a:buClr>
              <a:buSzPct val="85000"/>
              <a:buFont typeface="Calibri"/>
              <a:buChar char="❖"/>
            </a:pPr>
            <a:r>
              <a:rPr b="1" baseline="0" i="0" lang="pt-BR" sz="2000" u="none" cap="none" strike="noStrike">
                <a:solidFill>
                  <a:srgbClr val="FFCC00"/>
                </a:solidFill>
                <a:latin typeface="Calibri"/>
                <a:ea typeface="Calibri"/>
                <a:cs typeface="Calibri"/>
                <a:sym typeface="Calibri"/>
              </a:rPr>
              <a:t>Áreas Externas</a:t>
            </a:r>
            <a:r>
              <a:rPr b="1" baseline="0" i="0" lang="pt-BR" sz="20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(Quatro áreas não habitada mas em mobilização)</a:t>
            </a:r>
          </a:p>
        </p:txBody>
      </p:sp>
      <p:sp>
        <p:nvSpPr>
          <p:cNvPr id="453" name="Shape 453"/>
          <p:cNvSpPr txBox="1"/>
          <p:nvPr/>
        </p:nvSpPr>
        <p:spPr>
          <a:xfrm>
            <a:off x="2151718" y="3501007"/>
            <a:ext cx="980121" cy="23428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36000" lIns="36000" rIns="36000" tIns="36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Ilha do Paraíso</a:t>
            </a:r>
          </a:p>
        </p:txBody>
      </p:sp>
      <p:sp>
        <p:nvSpPr>
          <p:cNvPr id="454" name="Shape 454"/>
          <p:cNvSpPr txBox="1"/>
          <p:nvPr/>
        </p:nvSpPr>
        <p:spPr>
          <a:xfrm>
            <a:off x="1187624" y="4130817"/>
            <a:ext cx="1036102" cy="23428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anchorCtr="0" anchor="t" bIns="36000" lIns="36000" rIns="36000" tIns="36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Universo Central</a:t>
            </a:r>
          </a:p>
        </p:txBody>
      </p:sp>
      <p:sp>
        <p:nvSpPr>
          <p:cNvPr id="455" name="Shape 455"/>
          <p:cNvSpPr txBox="1"/>
          <p:nvPr/>
        </p:nvSpPr>
        <p:spPr>
          <a:xfrm rot="-1297048">
            <a:off x="3801719" y="3786356"/>
            <a:ext cx="947813" cy="234285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txBody>
          <a:bodyPr anchorCtr="0" anchor="t" bIns="36000" lIns="36000" rIns="36000" tIns="36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Superuniversos</a:t>
            </a:r>
          </a:p>
        </p:txBody>
      </p:sp>
      <p:sp>
        <p:nvSpPr>
          <p:cNvPr id="456" name="Shape 456"/>
          <p:cNvSpPr txBox="1"/>
          <p:nvPr/>
        </p:nvSpPr>
        <p:spPr>
          <a:xfrm>
            <a:off x="4099917" y="5493982"/>
            <a:ext cx="1295191" cy="234285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txBody>
          <a:bodyPr anchorCtr="0" anchor="t" bIns="36000" lIns="36000" rIns="36000" tIns="36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Espaço Exterior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Shape 461"/>
          <p:cNvSpPr txBox="1"/>
          <p:nvPr/>
        </p:nvSpPr>
        <p:spPr>
          <a:xfrm>
            <a:off x="457200" y="274637"/>
            <a:ext cx="8229600" cy="92211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3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O Grande Universo</a:t>
            </a:r>
          </a:p>
        </p:txBody>
      </p:sp>
      <p:pic>
        <p:nvPicPr>
          <p:cNvPr id="462" name="Shape 4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1659" y="2489889"/>
            <a:ext cx="5688631" cy="4262033"/>
          </a:xfrm>
          <a:prstGeom prst="rect">
            <a:avLst/>
          </a:prstGeom>
          <a:noFill/>
          <a:ln>
            <a:noFill/>
          </a:ln>
        </p:spPr>
      </p:pic>
      <p:sp>
        <p:nvSpPr>
          <p:cNvPr id="463" name="Shape 463"/>
          <p:cNvSpPr/>
          <p:nvPr/>
        </p:nvSpPr>
        <p:spPr>
          <a:xfrm>
            <a:off x="583870" y="1196751"/>
            <a:ext cx="5436095" cy="11387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0CC99"/>
              </a:buClr>
              <a:buSzPct val="85000"/>
              <a:buFont typeface="Calibri"/>
              <a:buChar char="❖"/>
            </a:pPr>
            <a:r>
              <a:rPr b="1" baseline="0" i="0" lang="pt-BR" sz="2400" u="none" cap="none" strike="noStrike">
                <a:solidFill>
                  <a:srgbClr val="00CC9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baseline="0" i="0" lang="pt-BR" sz="24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Grande Universo </a:t>
            </a:r>
            <a:r>
              <a:rPr b="1" baseline="0" i="0" lang="pt-BR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– Criação Habitada</a:t>
            </a: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85000"/>
              <a:buFont typeface="Calibri"/>
              <a:buChar char="❖"/>
            </a:pP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baseline="0" i="0" lang="pt-BR" sz="2200" u="none" cap="none" strike="noStrike">
                <a:solidFill>
                  <a:srgbClr val="FF6600"/>
                </a:solidFill>
                <a:latin typeface="Calibri"/>
                <a:ea typeface="Calibri"/>
                <a:cs typeface="Calibri"/>
                <a:sym typeface="Calibri"/>
              </a:rPr>
              <a:t>Universo Central </a:t>
            </a:r>
            <a:r>
              <a:rPr b="1" baseline="0" i="0" lang="pt-BR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 Divino</a:t>
            </a: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Pct val="85000"/>
              <a:buFont typeface="Calibri"/>
              <a:buChar char="❖"/>
            </a:pP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baseline="0" i="0" lang="pt-BR" sz="22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Sete Superuniversos</a:t>
            </a:r>
          </a:p>
        </p:txBody>
      </p:sp>
      <p:sp>
        <p:nvSpPr>
          <p:cNvPr id="464" name="Shape 464"/>
          <p:cNvSpPr txBox="1"/>
          <p:nvPr/>
        </p:nvSpPr>
        <p:spPr>
          <a:xfrm>
            <a:off x="2771799" y="2636911"/>
            <a:ext cx="3248166" cy="288032"/>
          </a:xfrm>
          <a:prstGeom prst="rect">
            <a:avLst/>
          </a:prstGeom>
          <a:solidFill>
            <a:srgbClr val="17365D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b="1" baseline="0" i="0" lang="pt-BR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 Grande Universo</a:t>
            </a:r>
          </a:p>
        </p:txBody>
      </p:sp>
      <p:sp>
        <p:nvSpPr>
          <p:cNvPr id="465" name="Shape 465"/>
          <p:cNvSpPr/>
          <p:nvPr/>
        </p:nvSpPr>
        <p:spPr>
          <a:xfrm>
            <a:off x="4309117" y="3570326"/>
            <a:ext cx="155730" cy="168189"/>
          </a:xfrm>
          <a:prstGeom prst="downArrow">
            <a:avLst>
              <a:gd fmla="val 50000" name="adj1"/>
              <a:gd fmla="val 49063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66" name="Shape 466"/>
          <p:cNvSpPr txBox="1"/>
          <p:nvPr/>
        </p:nvSpPr>
        <p:spPr>
          <a:xfrm>
            <a:off x="4355976" y="3284983"/>
            <a:ext cx="982961" cy="25391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Ilha do Paraíso</a:t>
            </a:r>
          </a:p>
        </p:txBody>
      </p:sp>
      <p:sp>
        <p:nvSpPr>
          <p:cNvPr id="467" name="Shape 467"/>
          <p:cNvSpPr txBox="1"/>
          <p:nvPr/>
        </p:nvSpPr>
        <p:spPr>
          <a:xfrm>
            <a:off x="2612277" y="3504346"/>
            <a:ext cx="1095625" cy="284692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Universo Central</a:t>
            </a:r>
          </a:p>
        </p:txBody>
      </p:sp>
      <p:sp>
        <p:nvSpPr>
          <p:cNvPr id="468" name="Shape 468"/>
          <p:cNvSpPr txBox="1"/>
          <p:nvPr/>
        </p:nvSpPr>
        <p:spPr>
          <a:xfrm>
            <a:off x="3707903" y="4700969"/>
            <a:ext cx="971740" cy="253916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Superuniverso</a:t>
            </a:r>
          </a:p>
        </p:txBody>
      </p:sp>
      <p:sp>
        <p:nvSpPr>
          <p:cNvPr id="469" name="Shape 469"/>
          <p:cNvSpPr/>
          <p:nvPr/>
        </p:nvSpPr>
        <p:spPr>
          <a:xfrm>
            <a:off x="3567680" y="3789039"/>
            <a:ext cx="155730" cy="168189"/>
          </a:xfrm>
          <a:prstGeom prst="downArrow">
            <a:avLst>
              <a:gd fmla="val 50000" name="adj1"/>
              <a:gd fmla="val 49063" name="adj2"/>
            </a:avLst>
          </a:prstGeom>
          <a:solidFill>
            <a:srgbClr val="FF66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70" name="Shape 470"/>
          <p:cNvSpPr/>
          <p:nvPr/>
        </p:nvSpPr>
        <p:spPr>
          <a:xfrm>
            <a:off x="4128237" y="4989001"/>
            <a:ext cx="155730" cy="168189"/>
          </a:xfrm>
          <a:prstGeom prst="downArrow">
            <a:avLst>
              <a:gd fmla="val 50000" name="adj1"/>
              <a:gd fmla="val 49063" name="adj2"/>
            </a:avLst>
          </a:prstGeom>
          <a:solidFill>
            <a:srgbClr val="00FF99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Shape 4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3995" y="861134"/>
            <a:ext cx="6128016" cy="5961353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Shape 476"/>
          <p:cNvSpPr txBox="1"/>
          <p:nvPr/>
        </p:nvSpPr>
        <p:spPr>
          <a:xfrm>
            <a:off x="4188178" y="3501007"/>
            <a:ext cx="980121" cy="503590"/>
          </a:xfrm>
          <a:prstGeom prst="rect">
            <a:avLst/>
          </a:prstGeom>
          <a:noFill/>
          <a:ln>
            <a:noFill/>
          </a:ln>
        </p:spPr>
        <p:txBody>
          <a:bodyPr anchorCtr="0" anchor="t" bIns="36000" lIns="36000" rIns="36000" tIns="36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Ilha do Paraíso</a:t>
            </a:r>
          </a:p>
        </p:txBody>
      </p:sp>
      <p:sp>
        <p:nvSpPr>
          <p:cNvPr id="477" name="Shape 477"/>
          <p:cNvSpPr txBox="1"/>
          <p:nvPr/>
        </p:nvSpPr>
        <p:spPr>
          <a:xfrm>
            <a:off x="4139951" y="4288101"/>
            <a:ext cx="1036102" cy="442035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anchorCtr="0" anchor="t" bIns="36000" lIns="36000" rIns="36000" tIns="36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Universo Central</a:t>
            </a:r>
          </a:p>
        </p:txBody>
      </p:sp>
      <p:sp>
        <p:nvSpPr>
          <p:cNvPr id="478" name="Shape 478"/>
          <p:cNvSpPr txBox="1"/>
          <p:nvPr/>
        </p:nvSpPr>
        <p:spPr>
          <a:xfrm rot="-2198268">
            <a:off x="2734100" y="2287255"/>
            <a:ext cx="1076775" cy="257369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txBody>
          <a:bodyPr anchorCtr="0" anchor="t" bIns="36000" lIns="36000" rIns="36000" tIns="36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Superuniversos</a:t>
            </a:r>
          </a:p>
        </p:txBody>
      </p:sp>
      <p:sp>
        <p:nvSpPr>
          <p:cNvPr id="479" name="Shape 479"/>
          <p:cNvSpPr txBox="1"/>
          <p:nvPr/>
        </p:nvSpPr>
        <p:spPr>
          <a:xfrm rot="2963257">
            <a:off x="5722711" y="2530602"/>
            <a:ext cx="1166243" cy="257368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txBody>
          <a:bodyPr anchorCtr="0" anchor="t" bIns="36000" lIns="36000" rIns="36000" tIns="36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Superuniversos</a:t>
            </a:r>
          </a:p>
        </p:txBody>
      </p:sp>
      <p:sp>
        <p:nvSpPr>
          <p:cNvPr id="480" name="Shape 480"/>
          <p:cNvSpPr txBox="1"/>
          <p:nvPr/>
        </p:nvSpPr>
        <p:spPr>
          <a:xfrm>
            <a:off x="166975" y="51921"/>
            <a:ext cx="8229600" cy="7847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3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O Grande Universo 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Shape 5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630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Shape 561"/>
          <p:cNvSpPr txBox="1"/>
          <p:nvPr/>
        </p:nvSpPr>
        <p:spPr>
          <a:xfrm>
            <a:off x="755575" y="73147"/>
            <a:ext cx="7560839" cy="619547"/>
          </a:xfrm>
          <a:prstGeom prst="rect">
            <a:avLst/>
          </a:prstGeom>
          <a:gradFill>
            <a:gsLst>
              <a:gs pos="0">
                <a:srgbClr val="091E39"/>
              </a:gs>
              <a:gs pos="50000">
                <a:srgbClr val="0E2C52"/>
              </a:gs>
              <a:gs pos="100000">
                <a:srgbClr val="113562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 Grande Universo</a:t>
            </a:r>
          </a:p>
        </p:txBody>
      </p:sp>
      <p:sp>
        <p:nvSpPr>
          <p:cNvPr id="562" name="Shape 562"/>
          <p:cNvSpPr/>
          <p:nvPr/>
        </p:nvSpPr>
        <p:spPr>
          <a:xfrm>
            <a:off x="297048" y="2492896"/>
            <a:ext cx="8568951" cy="3785651"/>
          </a:xfrm>
          <a:prstGeom prst="rect">
            <a:avLst/>
          </a:prstGeom>
          <a:gradFill>
            <a:gsLst>
              <a:gs pos="0">
                <a:srgbClr val="1BA775"/>
              </a:gs>
              <a:gs pos="80000">
                <a:srgbClr val="24DB99"/>
              </a:gs>
              <a:gs pos="100000">
                <a:srgbClr val="21DF9C"/>
              </a:gs>
            </a:gsLst>
            <a:lin ang="16200000" scaled="0"/>
          </a:gradFill>
          <a:ln cap="flat" cmpd="sng" w="9525">
            <a:solidFill>
              <a:srgbClr val="36CB97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"/>
              <a:buChar char="•"/>
            </a:pPr>
            <a:r>
              <a:rPr b="0" baseline="0" i="0" lang="pt-B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 Grande Universo</a:t>
            </a:r>
            <a:r>
              <a:rPr b="0" baseline="0" i="0" lang="pt-BR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como organizado atualmente, consiste em </a:t>
            </a:r>
            <a:r>
              <a:rPr b="0" baseline="0" i="0" lang="pt-B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sete superuniversos, </a:t>
            </a:r>
            <a:r>
              <a:rPr b="0" baseline="0" i="0" lang="pt-BR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com aproximadamente </a:t>
            </a:r>
            <a:r>
              <a:rPr b="0" baseline="0" i="0" lang="pt-B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sete trilhões </a:t>
            </a:r>
            <a:r>
              <a:rPr b="0" baseline="0" i="0" lang="pt-BR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mundos habitáveis, mais as </a:t>
            </a:r>
            <a:r>
              <a:rPr b="0" baseline="0" i="0" lang="pt-B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esferas arquitetônicas </a:t>
            </a:r>
            <a:r>
              <a:rPr b="0" baseline="0" i="0" lang="pt-BR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 ainda um bilhão das </a:t>
            </a:r>
            <a:r>
              <a:rPr b="0" baseline="0" i="0" lang="pt-B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esferas habitadas do Universo Central (Havona)</a:t>
            </a:r>
            <a:r>
              <a:rPr b="0" baseline="0" i="0" lang="pt-BR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indent="-342900" lvl="0" marL="34290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Char char="•"/>
            </a:pPr>
            <a:r>
              <a:rPr b="0" baseline="0" i="0" lang="pt-BR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Os superuniversos são </a:t>
            </a:r>
            <a:r>
              <a:rPr b="0" baseline="0" i="0" lang="pt-B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governados e administrados</a:t>
            </a:r>
            <a:r>
              <a:rPr b="0" baseline="0" i="0" lang="pt-BR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indireta e refletivamente do Paraíso, pelos </a:t>
            </a:r>
            <a:r>
              <a:rPr b="0" baseline="0" i="0" lang="pt-B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Sete Espíritos Mestres</a:t>
            </a:r>
            <a:r>
              <a:rPr b="0" baseline="0" i="0" lang="pt-BR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indent="-342900" lvl="0" marL="342900" marR="0" rtl="0" algn="l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Char char="•"/>
            </a:pPr>
            <a:r>
              <a:rPr b="0" baseline="0" i="0" lang="pt-BR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 bilhão de mundos de Havona é diretamente </a:t>
            </a:r>
            <a:r>
              <a:rPr b="0" baseline="0" i="0" lang="pt-B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administrado</a:t>
            </a:r>
            <a:r>
              <a:rPr b="0" baseline="0" i="0" lang="pt-BR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pelos </a:t>
            </a:r>
            <a:r>
              <a:rPr b="0" baseline="0" i="0" lang="pt-B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Eternos dos Dias</a:t>
            </a:r>
            <a:r>
              <a:rPr b="0" baseline="0" i="0" lang="pt-BR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cada uma dessas Personalidades Supremas da Trindade presidindo a uma dessas esferas perfeitas.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hape 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 txBox="1"/>
          <p:nvPr>
            <p:ph idx="1" type="subTitle"/>
          </p:nvPr>
        </p:nvSpPr>
        <p:spPr>
          <a:xfrm>
            <a:off x="1368267" y="596279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7F5EA"/>
              </a:buClr>
              <a:buSzPct val="25000"/>
              <a:buFont typeface="Arial"/>
              <a:buNone/>
            </a:pPr>
            <a:r>
              <a:rPr b="1" baseline="0" i="0" lang="pt-BR" sz="3600" u="none" cap="none" strike="noStrike">
                <a:solidFill>
                  <a:srgbClr val="F7F5EA"/>
                </a:solidFill>
                <a:latin typeface="Arial"/>
                <a:ea typeface="Arial"/>
                <a:cs typeface="Arial"/>
                <a:sym typeface="Arial"/>
              </a:rPr>
              <a:t>O Livro de Urântia</a:t>
            </a:r>
          </a:p>
          <a:p>
            <a:pPr indent="0" lvl="0" marL="0" marR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</a:pPr>
            <a:r>
              <a:t/>
            </a:r>
            <a:endParaRPr b="0" baseline="0" i="0" sz="48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Shape 164"/>
          <p:cNvSpPr txBox="1"/>
          <p:nvPr/>
        </p:nvSpPr>
        <p:spPr>
          <a:xfrm>
            <a:off x="1403350" y="4221162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aphicFrame>
        <p:nvGraphicFramePr>
          <p:cNvPr id="165" name="Shape 165"/>
          <p:cNvGraphicFramePr/>
          <p:nvPr/>
        </p:nvGraphicFramePr>
        <p:xfrm>
          <a:off x="715168" y="1772816"/>
          <a:ext cx="3000000" cy="3000000"/>
        </p:xfrm>
        <a:graphic>
          <a:graphicData uri="http://schemas.openxmlformats.org/drawingml/2006/table">
            <a:tbl>
              <a:tblPr bandRow="1" firstCol="1" firstRow="1">
                <a:noFill/>
                <a:tableStyleId>{E1729A02-565A-4EEC-93E9-DD418A70F30D}</a:tableStyleId>
              </a:tblPr>
              <a:tblGrid>
                <a:gridCol w="589925"/>
                <a:gridCol w="4419025"/>
                <a:gridCol w="1449075"/>
                <a:gridCol w="1071200"/>
                <a:gridCol w="504050"/>
              </a:tblGrid>
              <a:tr h="26997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 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Temas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Orador 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Data</a:t>
                      </a:r>
                    </a:p>
                  </a:txBody>
                  <a:tcPr marT="0" marB="0" marR="44450" marL="44450" anchor="b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26997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1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O que é o Livro de Urântia, sua origem e propósito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 Carlos Leite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24/04/13</a:t>
                      </a:r>
                    </a:p>
                  </a:txBody>
                  <a:tcPr marT="0" marB="0" marR="44450" marL="44450" anchor="b"/>
                </a:tc>
                <a:tc>
                  <a:txBody>
                    <a:bodyPr>
                      <a:noAutofit/>
                    </a:bodyPr>
                    <a:lstStyle/>
                    <a:p>
                      <a:pPr indent="-171450" lvl="0" marL="17145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0000"/>
                        </a:buClr>
                        <a:buSzPct val="100000"/>
                        <a:buFont typeface="Calibri"/>
                        <a:buChar char="✓"/>
                      </a:pPr>
                      <a:r>
                        <a:rPr lang="pt-BR" sz="1600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</a:p>
                  </a:txBody>
                  <a:tcPr marT="0" marB="0" marR="44450" marL="44450" anchor="b"/>
                </a:tc>
              </a:tr>
              <a:tr h="26997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2</a:t>
                      </a:r>
                    </a:p>
                  </a:txBody>
                  <a:tcPr marT="0" marB="0" marR="44450" marL="44450" anchor="ctr">
                    <a:solidFill>
                      <a:srgbClr val="00FF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O Universo segundo o Livro de Urântia</a:t>
                      </a:r>
                    </a:p>
                  </a:txBody>
                  <a:tcPr marT="0" marB="0" marR="44450" marL="44450" anchor="ctr">
                    <a:solidFill>
                      <a:srgbClr val="00FF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Marcos Dalmolin</a:t>
                      </a:r>
                    </a:p>
                  </a:txBody>
                  <a:tcPr marT="0" marB="0" marR="44450" marL="44450" anchor="ctr">
                    <a:solidFill>
                      <a:srgbClr val="00FF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29/05/13</a:t>
                      </a:r>
                    </a:p>
                  </a:txBody>
                  <a:tcPr marT="0" marB="0" marR="44450" marL="44450" anchor="b">
                    <a:solidFill>
                      <a:srgbClr val="00FF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00FF99"/>
                    </a:solidFill>
                  </a:tcPr>
                </a:tc>
              </a:tr>
              <a:tr h="26997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3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Deus, sua natureza e manifestações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Caio Gabriel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26/06/13</a:t>
                      </a:r>
                    </a:p>
                  </a:txBody>
                  <a:tcPr marT="0" marB="0" marR="44450" marL="44450" anchor="b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26997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4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Os Filhos Criadores e o surgimento dos  Universos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André Vassiliades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31/07/13</a:t>
                      </a:r>
                    </a:p>
                  </a:txBody>
                  <a:tcPr marT="0" marB="0" marR="44450" marL="44450" anchor="b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26997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5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O surgimento da vida, do ser humano e sua evolução.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Caio Gabriel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28/08/13</a:t>
                      </a:r>
                    </a:p>
                  </a:txBody>
                  <a:tcPr marT="0" marB="0" marR="44450" marL="44450" anchor="b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26997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6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A Rebelião de Lúcifer e suas consequências.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 André Vassiliades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25/09/13</a:t>
                      </a:r>
                    </a:p>
                  </a:txBody>
                  <a:tcPr marT="0" marB="0" marR="44450" marL="44450" anchor="b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26997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7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Adão e Eva: o primeiro Éden; a falha adâmica; o segundo Éden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Verdana"/>
                        <a:buNone/>
                      </a:pPr>
                      <a:r>
                        <a:rPr lang="pt-BR" sz="1200"/>
                        <a:t> Carlos Leite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30/10/13</a:t>
                      </a:r>
                    </a:p>
                  </a:txBody>
                  <a:tcPr marT="0" marB="0" marR="44450" marL="44450" anchor="b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26997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8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O ser humano: mente, alma, Espírito e personalidade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Verdana"/>
                        <a:buNone/>
                      </a:pPr>
                      <a:r>
                        <a:rPr lang="pt-BR" sz="1200"/>
                        <a:t> Marcos Dalmolin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27/11/13</a:t>
                      </a:r>
                    </a:p>
                  </a:txBody>
                  <a:tcPr marT="0" marB="0" marR="44450" marL="44450" anchor="b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26997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9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O Eu Superior, fragmento de Deus, no homem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 André Vassiliades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26/02/14</a:t>
                      </a:r>
                    </a:p>
                  </a:txBody>
                  <a:tcPr marT="0" marB="0" marR="44450" marL="44450" anchor="b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26997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10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Vida após a morte: o caminho ascensional do ser humano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Verdana"/>
                        <a:buNone/>
                      </a:pPr>
                      <a:r>
                        <a:rPr lang="pt-BR" sz="1200"/>
                        <a:t> Marcos Dalmolin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26/03/14</a:t>
                      </a:r>
                    </a:p>
                  </a:txBody>
                  <a:tcPr marT="0" marB="0" marR="44450" marL="44450" anchor="b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26997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11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Quem foi Jesus de Nazaré e razões para encarnar na Terra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Verdana"/>
                        <a:buNone/>
                      </a:pPr>
                      <a:r>
                        <a:rPr lang="pt-BR" sz="1200"/>
                        <a:t> Carlos Leite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30/04/14</a:t>
                      </a:r>
                    </a:p>
                  </a:txBody>
                  <a:tcPr marT="0" marB="0" marR="44450" marL="44450" anchor="b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26997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12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Jesus: a vida conhecida e desconhecida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Caio Gabriel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28/05/14</a:t>
                      </a:r>
                    </a:p>
                  </a:txBody>
                  <a:tcPr marT="0" marB="0" marR="44450" marL="44450" anchor="b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26997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13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Era de Luz e Vida, a conquista da utopia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Verdana"/>
                        <a:buNone/>
                      </a:pPr>
                      <a:r>
                        <a:rPr lang="pt-BR" sz="1200"/>
                        <a:t>Carlos Leite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25/06/14</a:t>
                      </a:r>
                    </a:p>
                  </a:txBody>
                  <a:tcPr marT="0" marB="0" marR="44450" marL="44450" anchor="b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26997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14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Evidências científicas antecipadas pelo Livro de Urântia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 Ricardo/Caio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30/07/14</a:t>
                      </a:r>
                    </a:p>
                  </a:txBody>
                  <a:tcPr marT="0" marB="0" marR="44450" marL="44450" anchor="b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  <a:tr h="26997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15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Os mitos à luz da história revelada no Livro de Urântia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Carol Man Ging</a:t>
                      </a:r>
                    </a:p>
                  </a:txBody>
                  <a:tcPr marT="0" marB="0" marR="44450" marL="44450" anchor="ctr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/>
                        <a:t>27/08/14</a:t>
                      </a:r>
                    </a:p>
                  </a:txBody>
                  <a:tcPr marT="0" marB="0" marR="44450" marL="44450" anchor="b"/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66" name="Shape 166"/>
          <p:cNvSpPr txBox="1"/>
          <p:nvPr/>
        </p:nvSpPr>
        <p:spPr>
          <a:xfrm>
            <a:off x="1355125" y="18864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F7F5EA"/>
              </a:buClr>
              <a:buSzPct val="25000"/>
              <a:buFont typeface="Arial"/>
              <a:buNone/>
            </a:pPr>
            <a:r>
              <a:rPr b="1" baseline="0" i="0" lang="pt-BR" sz="2400" u="none" cap="none" strike="noStrike">
                <a:solidFill>
                  <a:srgbClr val="F7F5EA"/>
                </a:solidFill>
                <a:latin typeface="Arial"/>
                <a:ea typeface="Arial"/>
                <a:cs typeface="Arial"/>
                <a:sym typeface="Arial"/>
              </a:rPr>
              <a:t>Ciclo de `Palestras sobre</a:t>
            </a:r>
          </a:p>
          <a:p>
            <a:pPr indent="0" lvl="0" marL="0" marR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</a:pPr>
            <a:r>
              <a:t/>
            </a:r>
            <a:endParaRPr b="0" baseline="0" i="0" sz="4800" u="none" cap="none" strike="noStrik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Shape 5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511" y="-71504"/>
            <a:ext cx="9289031" cy="7460944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Shape 569"/>
          <p:cNvSpPr txBox="1"/>
          <p:nvPr/>
        </p:nvSpPr>
        <p:spPr>
          <a:xfrm>
            <a:off x="3565496" y="4077071"/>
            <a:ext cx="5471000" cy="27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0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O centro eterno do universo de universos, a morada da DEIDADE.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baseline="0" i="0" sz="1100" u="none" cap="none" strike="noStrike">
              <a:solidFill>
                <a:srgbClr val="0033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0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É o maior corpo físico da criação universal.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baseline="0" i="0" sz="1100" u="none" cap="none" strike="noStrike">
              <a:solidFill>
                <a:srgbClr val="0033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0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Ocupa um local físico no universo, mas não depende do Espaço nem do Tempo.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baseline="0" i="0" sz="1100" u="none" cap="none" strike="noStrike">
              <a:solidFill>
                <a:srgbClr val="00336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000" u="none" cap="none" strike="noStrik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rPr>
              <a:t>Todas as criaturas dos 7 superuniversos ocupariam apenas 4 % da área reservada.</a:t>
            </a:r>
          </a:p>
        </p:txBody>
      </p:sp>
      <p:sp>
        <p:nvSpPr>
          <p:cNvPr id="570" name="Shape 570"/>
          <p:cNvSpPr txBox="1"/>
          <p:nvPr/>
        </p:nvSpPr>
        <p:spPr>
          <a:xfrm>
            <a:off x="1763688" y="44623"/>
            <a:ext cx="5616623" cy="619547"/>
          </a:xfrm>
          <a:prstGeom prst="rect">
            <a:avLst/>
          </a:prstGeom>
          <a:solidFill>
            <a:srgbClr val="17365D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Ilha do Paraíso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5" name="Shape 5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82904" y="-20641"/>
            <a:ext cx="9909807" cy="7424620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Shape 576"/>
          <p:cNvSpPr/>
          <p:nvPr/>
        </p:nvSpPr>
        <p:spPr>
          <a:xfrm>
            <a:off x="4407023" y="1457150"/>
            <a:ext cx="381000" cy="747713"/>
          </a:xfrm>
          <a:prstGeom prst="downArrow">
            <a:avLst>
              <a:gd fmla="val 50000" name="adj1"/>
              <a:gd fmla="val 49063" name="adj2"/>
            </a:avLst>
          </a:prstGeom>
          <a:solidFill>
            <a:srgbClr val="CC33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77" name="Shape 577"/>
          <p:cNvSpPr txBox="1"/>
          <p:nvPr/>
        </p:nvSpPr>
        <p:spPr>
          <a:xfrm>
            <a:off x="1835696" y="73147"/>
            <a:ext cx="5616623" cy="619547"/>
          </a:xfrm>
          <a:prstGeom prst="rect">
            <a:avLst/>
          </a:prstGeom>
          <a:gradFill>
            <a:gsLst>
              <a:gs pos="0">
                <a:srgbClr val="091E39"/>
              </a:gs>
              <a:gs pos="50000">
                <a:srgbClr val="0E2C52"/>
              </a:gs>
              <a:gs pos="100000">
                <a:srgbClr val="113562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b="1" baseline="0" i="0" lang="pt-BR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 Ilha do Paraíso</a:t>
            </a:r>
          </a:p>
        </p:txBody>
      </p:sp>
      <p:sp>
        <p:nvSpPr>
          <p:cNvPr id="578" name="Shape 578"/>
          <p:cNvSpPr/>
          <p:nvPr/>
        </p:nvSpPr>
        <p:spPr>
          <a:xfrm>
            <a:off x="3659187" y="908050"/>
            <a:ext cx="1776412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4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PARAÍSO</a:t>
            </a:r>
          </a:p>
        </p:txBody>
      </p:sp>
      <p:sp>
        <p:nvSpPr>
          <p:cNvPr id="579" name="Shape 579"/>
          <p:cNvSpPr/>
          <p:nvPr/>
        </p:nvSpPr>
        <p:spPr>
          <a:xfrm>
            <a:off x="308269" y="3068959"/>
            <a:ext cx="8715831" cy="34141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O PARAÍSO não é uma parte da criação universal, nem mesmo uma </a:t>
            </a:r>
            <a:br>
              <a:rPr b="0" baseline="0" i="0" lang="pt-BR" sz="20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baseline="0" i="0" lang="pt-BR" sz="20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parte real do universo eterno de Havona.</a:t>
            </a:r>
          </a:p>
          <a:p>
            <a:pPr indent="-342900" lvl="0" marL="342900" marR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É eterna, estacionária, não-espacial, não temporal.</a:t>
            </a:r>
          </a:p>
          <a:p>
            <a:pPr indent="-342900" lvl="0" marL="342900" marR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O Paraíso não tem movimento,  sendo a única coisa estacionária, no universo de universos. </a:t>
            </a:r>
          </a:p>
          <a:p>
            <a:pPr indent="-342900" lvl="0" marL="342900" marR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A Ilha tem uma localização no universo, mas nenhuma posição no espaço. </a:t>
            </a:r>
          </a:p>
          <a:p>
            <a:pPr indent="-342900" lvl="0" marL="342900" marR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É o centro de toda a criação, a fonte de toda a energia e o local de origem de todas as personalidades.</a:t>
            </a:r>
          </a:p>
          <a:p>
            <a:pPr indent="-342900" lvl="0" marL="342900" marR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É o centro de gravidade dos universos.</a:t>
            </a: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4" name="Shape 5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0850" y="0"/>
            <a:ext cx="2343150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Shape 585"/>
          <p:cNvSpPr/>
          <p:nvPr/>
        </p:nvSpPr>
        <p:spPr>
          <a:xfrm>
            <a:off x="395536" y="1266913"/>
            <a:ext cx="8496944" cy="51393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Esta Ilha Central é o corpo organizado mais </a:t>
            </a:r>
            <a:b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baseline="0" i="0" lang="pt-BR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gigantesco</a:t>
            </a: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 realidade cósmica em todo o universo-mestre. </a:t>
            </a: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 Paraíso é uma </a:t>
            </a:r>
            <a:r>
              <a:rPr b="0" baseline="0" i="0" lang="pt-BR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esfera material</a:t>
            </a: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bem como uma </a:t>
            </a:r>
            <a:r>
              <a:rPr b="0" baseline="0" i="0" lang="pt-BR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morada espiritual</a:t>
            </a: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É o local de </a:t>
            </a:r>
            <a:r>
              <a:rPr b="0" baseline="0" i="0" lang="pt-BR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morada do Pai Universal</a:t>
            </a: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 do </a:t>
            </a:r>
            <a:r>
              <a:rPr b="0" baseline="0" i="0" lang="pt-BR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Filho Eterno</a:t>
            </a: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b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 </a:t>
            </a:r>
            <a:r>
              <a:rPr b="0" baseline="0" i="0" lang="pt-BR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Espírito Infinito </a:t>
            </a: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 dos Seus coligados e coordenados divinos. </a:t>
            </a: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Toda a criação inteligente do Pai Universal é domiciliada em </a:t>
            </a:r>
            <a:r>
              <a:rPr b="0" baseline="0" i="0" lang="pt-BR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moradas materiais</a:t>
            </a: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;  portanto, o </a:t>
            </a:r>
            <a:r>
              <a:rPr b="0" baseline="0" i="0" lang="pt-BR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centro de controle absoluto deve também ser material, físico</a:t>
            </a: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 As coisas do espírito e os seres espirituais são </a:t>
            </a:r>
            <a:r>
              <a:rPr b="0" baseline="0" i="1" lang="pt-BR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reais</a:t>
            </a:r>
            <a:r>
              <a:rPr b="0" baseline="0" i="1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É a </a:t>
            </a:r>
            <a:r>
              <a:rPr b="0" baseline="0" i="0" lang="pt-BR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fonte e o centro </a:t>
            </a: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 matéria física e arquétipo mestre absoluto da realidade material universal.</a:t>
            </a:r>
          </a:p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É o </a:t>
            </a:r>
            <a:r>
              <a:rPr b="0" baseline="0" i="0" lang="pt-BR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destino de todos os mortais evolucionários </a:t>
            </a: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 se fundiram ao Espírito (Ajustador do Pensamento).</a:t>
            </a:r>
          </a:p>
        </p:txBody>
      </p:sp>
      <p:sp>
        <p:nvSpPr>
          <p:cNvPr id="586" name="Shape 586"/>
          <p:cNvSpPr txBox="1"/>
          <p:nvPr>
            <p:ph type="title"/>
          </p:nvPr>
        </p:nvSpPr>
        <p:spPr>
          <a:xfrm>
            <a:off x="96736" y="77142"/>
            <a:ext cx="8651726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3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A Ilha do Paraíso</a:t>
            </a:r>
          </a:p>
        </p:txBody>
      </p:sp>
      <p:sp>
        <p:nvSpPr>
          <p:cNvPr id="587" name="Shape 587"/>
          <p:cNvSpPr/>
          <p:nvPr/>
        </p:nvSpPr>
        <p:spPr>
          <a:xfrm>
            <a:off x="8533668" y="6411832"/>
            <a:ext cx="577401" cy="406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6875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30000" i="0" lang="pt-BR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11.0.1</a:t>
            </a:r>
            <a:r>
              <a:rPr b="0" baseline="0" i="0" lang="pt-BR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2" name="Shape 5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0850" y="0"/>
            <a:ext cx="2343150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593" name="Shape 593"/>
          <p:cNvSpPr/>
          <p:nvPr/>
        </p:nvSpPr>
        <p:spPr>
          <a:xfrm>
            <a:off x="516525" y="1023840"/>
            <a:ext cx="7943906" cy="56455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 Paraíso serve a muitos propósitos na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administração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dos reinos universais; para os seres criaturas, contudo, </a:t>
            </a:r>
            <a:b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ele existe primordialmente, como o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local de morada da Deidade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indent="-342900" lvl="0" marL="342900" marR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presença pessoal do Pai Universal é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residente no centro exato da superfície superior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dessa morada quase circular, mas não esférica, das Deidades. Essa presença do Pai Universal no Paraíso é envolvida, total e diretamente, pela presença pessoal do Filho Eterno, ao mesmo tempo em que são ambos revestidos pela glória indescritível do Espírito Infinito.</a:t>
            </a:r>
          </a:p>
          <a:p>
            <a:pPr indent="-342900" lvl="0" marL="342900" marR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Deus habita, tem habitado e para sempre irá habitar 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nessa mesma morada central e eterna. Nós O temos  sempre encontrado e sempre </a:t>
            </a:r>
            <a:b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 encontraremos lá. </a:t>
            </a:r>
          </a:p>
          <a:p>
            <a:pPr indent="-342900" lvl="0" marL="342900" marR="0" rt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 Pai Universal é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cosmicamente focalizado, espiritualmente personalizado e geograficamente residente 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nesse centro do universo </a:t>
            </a:r>
            <a:b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universos.</a:t>
            </a:r>
          </a:p>
        </p:txBody>
      </p:sp>
      <p:sp>
        <p:nvSpPr>
          <p:cNvPr id="594" name="Shape 594"/>
          <p:cNvSpPr txBox="1"/>
          <p:nvPr/>
        </p:nvSpPr>
        <p:spPr>
          <a:xfrm>
            <a:off x="96736" y="138697"/>
            <a:ext cx="8651726" cy="523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3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A Ilha do Paraíso</a:t>
            </a:r>
          </a:p>
        </p:txBody>
      </p:sp>
      <p:sp>
        <p:nvSpPr>
          <p:cNvPr id="595" name="Shape 595"/>
          <p:cNvSpPr/>
          <p:nvPr/>
        </p:nvSpPr>
        <p:spPr>
          <a:xfrm>
            <a:off x="8529499" y="6445110"/>
            <a:ext cx="579005" cy="3772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30000" i="0" lang="pt-BR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11:1.1</a:t>
            </a:r>
            <a:r>
              <a:rPr b="0" baseline="0" i="0" lang="pt-BR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Shape 600"/>
          <p:cNvSpPr txBox="1"/>
          <p:nvPr>
            <p:ph type="title"/>
          </p:nvPr>
        </p:nvSpPr>
        <p:spPr>
          <a:xfrm>
            <a:off x="96736" y="77141"/>
            <a:ext cx="8651726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3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A Ilha do Paraíso</a:t>
            </a:r>
          </a:p>
        </p:txBody>
      </p:sp>
      <p:sp>
        <p:nvSpPr>
          <p:cNvPr id="601" name="Shape 601"/>
          <p:cNvSpPr txBox="1"/>
          <p:nvPr>
            <p:ph idx="1" type="body"/>
          </p:nvPr>
        </p:nvSpPr>
        <p:spPr>
          <a:xfrm>
            <a:off x="533400" y="1340767"/>
            <a:ext cx="7772400" cy="4933527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Não é um criador, é um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controlador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único de inúmeras </a:t>
            </a:r>
            <a:b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atividades no universo; controla muito mais do que reage.</a:t>
            </a:r>
          </a:p>
          <a:p>
            <a:pPr indent="-342900" lvl="0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Em todos os universos materiais, o Paraíso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exerce influência sobre as reações e a conduta 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todos os seres que têm algo a ver com a força, a energia e o poder; mas o Paraíso em si mesmo é único, exclusivo e isolado nos universos.</a:t>
            </a:r>
          </a:p>
          <a:p>
            <a:pPr indent="-342900" lvl="0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Ilha Eterna é a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fonte real dos universos físicos 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— passados, presentes e futuros. A Ilha da Luz central é um derivativo da Deidade, mas não chega a ser uma Deidade; nem as criações materiais são uma parte da Deidade; elas são uma consequência.</a:t>
            </a:r>
          </a:p>
          <a:p>
            <a:pPr indent="-342900" lvl="0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 Paraíso não representa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nada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 nada representa o Paraíso. Não é uma força nem uma presença, é tão somente o Paraíso. </a:t>
            </a:r>
          </a:p>
          <a:p>
            <a:pPr indent="-213359" lvl="0" marL="342900" marR="0" rtl="0" algn="l">
              <a:lnSpc>
                <a:spcPct val="125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t/>
            </a:r>
            <a:endParaRPr b="0" baseline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2" name="Shape 6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00850" y="0"/>
            <a:ext cx="2343150" cy="180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7" name="Shape 6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9494" y="27383"/>
            <a:ext cx="9173493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Shape 608"/>
          <p:cNvSpPr/>
          <p:nvPr/>
        </p:nvSpPr>
        <p:spPr>
          <a:xfrm>
            <a:off x="4355976" y="1412775"/>
            <a:ext cx="381000" cy="747713"/>
          </a:xfrm>
          <a:prstGeom prst="downArrow">
            <a:avLst>
              <a:gd fmla="val 50000" name="adj1"/>
              <a:gd fmla="val 49063" name="adj2"/>
            </a:avLst>
          </a:prstGeom>
          <a:solidFill>
            <a:srgbClr val="CC33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09" name="Shape 609"/>
          <p:cNvSpPr/>
          <p:nvPr/>
        </p:nvSpPr>
        <p:spPr>
          <a:xfrm>
            <a:off x="3659187" y="908050"/>
            <a:ext cx="1776412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4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PARAÍSO</a:t>
            </a:r>
          </a:p>
        </p:txBody>
      </p:sp>
      <p:sp>
        <p:nvSpPr>
          <p:cNvPr id="610" name="Shape 610"/>
          <p:cNvSpPr txBox="1"/>
          <p:nvPr/>
        </p:nvSpPr>
        <p:spPr>
          <a:xfrm>
            <a:off x="1835696" y="73147"/>
            <a:ext cx="5616623" cy="619547"/>
          </a:xfrm>
          <a:prstGeom prst="rect">
            <a:avLst/>
          </a:prstGeom>
          <a:gradFill>
            <a:gsLst>
              <a:gs pos="0">
                <a:srgbClr val="091E39"/>
              </a:gs>
              <a:gs pos="50000">
                <a:srgbClr val="0E2C52"/>
              </a:gs>
              <a:gs pos="100000">
                <a:srgbClr val="113562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b="1" baseline="0" i="0" lang="pt-BR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 Ilha do Paraíso</a:t>
            </a:r>
          </a:p>
        </p:txBody>
      </p:sp>
      <p:sp>
        <p:nvSpPr>
          <p:cNvPr id="611" name="Shape 611"/>
          <p:cNvSpPr/>
          <p:nvPr/>
        </p:nvSpPr>
        <p:spPr>
          <a:xfrm>
            <a:off x="514027" y="3212975"/>
            <a:ext cx="8064896" cy="333649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85750" lvl="0" marL="285750" marR="0" rtl="0" algn="ctr">
              <a:lnSpc>
                <a:spcPct val="133333"/>
              </a:lnSpc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100000"/>
              <a:buFont typeface="Verdana"/>
              <a:buChar char="•"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A beleza material do Paraíso consiste na magnificência da sua perfeição física; </a:t>
            </a:r>
            <a:b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a grandiosidade da Ilha de Deus é demonstrada nas realizações intelectuais esplêndidas e no desenvolvimento da mente dos seus habitantes;  a glória da Ilha Central é manifestada no dom infinito da personalidade espiritual divina — </a:t>
            </a:r>
            <a:b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a luz da vida. .</a:t>
            </a: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Shape 6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813" y="0"/>
            <a:ext cx="91535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Shape 618"/>
          <p:cNvSpPr txBox="1"/>
          <p:nvPr/>
        </p:nvSpPr>
        <p:spPr>
          <a:xfrm>
            <a:off x="-92075" y="5299075"/>
            <a:ext cx="92360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9" name="Shape 619"/>
          <p:cNvSpPr txBox="1"/>
          <p:nvPr/>
        </p:nvSpPr>
        <p:spPr>
          <a:xfrm>
            <a:off x="0" y="4724400"/>
            <a:ext cx="9144000" cy="16922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35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 Ao redor do Paraíso gira o 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35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UNIVERSO CENTRAL - HAVONA</a:t>
            </a:r>
            <a:r>
              <a:rPr b="0" baseline="0" i="0" lang="pt-BR" sz="35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,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35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1 bilhão de mundos perfeitos</a:t>
            </a:r>
          </a:p>
        </p:txBody>
      </p:sp>
      <p:sp>
        <p:nvSpPr>
          <p:cNvPr id="620" name="Shape 620"/>
          <p:cNvSpPr/>
          <p:nvPr/>
        </p:nvSpPr>
        <p:spPr>
          <a:xfrm>
            <a:off x="3352800" y="1752600"/>
            <a:ext cx="381000" cy="747713"/>
          </a:xfrm>
          <a:prstGeom prst="downArrow">
            <a:avLst>
              <a:gd fmla="val 50000" name="adj1"/>
              <a:gd fmla="val 49063" name="adj2"/>
            </a:avLst>
          </a:prstGeom>
          <a:solidFill>
            <a:srgbClr val="CC33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1" name="Shape 621"/>
          <p:cNvSpPr txBox="1"/>
          <p:nvPr/>
        </p:nvSpPr>
        <p:spPr>
          <a:xfrm>
            <a:off x="1619671" y="73147"/>
            <a:ext cx="6264696" cy="619547"/>
          </a:xfrm>
          <a:prstGeom prst="rect">
            <a:avLst/>
          </a:prstGeom>
          <a:gradFill>
            <a:gsLst>
              <a:gs pos="0">
                <a:srgbClr val="091E39"/>
              </a:gs>
              <a:gs pos="50000">
                <a:srgbClr val="0E2C52"/>
              </a:gs>
              <a:gs pos="100000">
                <a:srgbClr val="113562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Universo Central - Havona</a:t>
            </a:r>
          </a:p>
        </p:txBody>
      </p:sp>
      <p:sp>
        <p:nvSpPr>
          <p:cNvPr id="622" name="Shape 622"/>
          <p:cNvSpPr/>
          <p:nvPr/>
        </p:nvSpPr>
        <p:spPr>
          <a:xfrm>
            <a:off x="4267200" y="1988840"/>
            <a:ext cx="1960983" cy="68359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rgbClr val="CC3300"/>
            </a:solidFill>
            <a:prstDash val="solid"/>
            <a:round/>
            <a:headEnd len="med" w="med" type="none"/>
            <a:tailEnd len="med" w="med" type="triangle"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23" name="Shape 623"/>
          <p:cNvSpPr/>
          <p:nvPr/>
        </p:nvSpPr>
        <p:spPr>
          <a:xfrm>
            <a:off x="2749318" y="1239142"/>
            <a:ext cx="1678664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4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HAVONA</a:t>
            </a:r>
          </a:p>
        </p:txBody>
      </p:sp>
    </p:spTree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Shape 6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513" y="0"/>
            <a:ext cx="9180513" cy="6884988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Shape 629"/>
          <p:cNvSpPr txBox="1"/>
          <p:nvPr/>
        </p:nvSpPr>
        <p:spPr>
          <a:xfrm>
            <a:off x="1619671" y="73147"/>
            <a:ext cx="6264696" cy="619547"/>
          </a:xfrm>
          <a:prstGeom prst="rect">
            <a:avLst/>
          </a:prstGeom>
          <a:gradFill>
            <a:gsLst>
              <a:gs pos="0">
                <a:srgbClr val="091E39"/>
              </a:gs>
              <a:gs pos="50000">
                <a:srgbClr val="0E2C52"/>
              </a:gs>
              <a:gs pos="100000">
                <a:srgbClr val="113562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25000"/>
              <a:buFont typeface="Calibri"/>
              <a:buNone/>
            </a:pPr>
            <a:r>
              <a:rPr b="1" baseline="0" i="0" lang="pt-BR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Universo Central - Havona</a:t>
            </a: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Shape 634"/>
          <p:cNvSpPr txBox="1"/>
          <p:nvPr>
            <p:ph type="title"/>
          </p:nvPr>
        </p:nvSpPr>
        <p:spPr>
          <a:xfrm>
            <a:off x="96736" y="77142"/>
            <a:ext cx="8651726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3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Universo Central - Havona</a:t>
            </a:r>
          </a:p>
        </p:txBody>
      </p:sp>
      <p:sp>
        <p:nvSpPr>
          <p:cNvPr id="635" name="Shape 635"/>
          <p:cNvSpPr txBox="1"/>
          <p:nvPr>
            <p:ph idx="1" type="body"/>
          </p:nvPr>
        </p:nvSpPr>
        <p:spPr>
          <a:xfrm>
            <a:off x="533400" y="1186408"/>
            <a:ext cx="8287071" cy="4114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 universo central, não é uma criação no tempo; tem uma </a:t>
            </a:r>
            <a:b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existência eterna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indent="-342900" lvl="0" marL="342900" marR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Este universo, sem começo e sem fim no tempo, consiste em um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bilhão de esferas de perfeição sublime 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 é rodeado de enormes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corpos escuros de gravidade.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indent="-342900" lvl="0" marL="342900" marR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 centro de Havona está a Ilha do Paraíso, estacionária e absolutamente estabilizada, rodeada dos seus vinte e um satélites. </a:t>
            </a:r>
          </a:p>
          <a:p>
            <a:pPr indent="-342900" lvl="0" marL="342900" marR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Os mundos de Havona estão dispostos em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sete circuitos concêntricos 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 rodeiam diretamente as três órbitas dos satélites do Paraíso. </a:t>
            </a:r>
          </a:p>
          <a:p>
            <a:pPr indent="-342900" lvl="0" marL="342900" marR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Há mais de trinta e cinco milhões de mundos no circuito mais interno de Havona e mais de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duzentos e quarenta e cinco milhões 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 mais externo, com quantidades proporcionais no intervalo entre ambos. </a:t>
            </a:r>
          </a:p>
          <a:p>
            <a:pPr indent="-342900" lvl="0" marL="342900" marR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Cada circuito é diferente, mas todos são perfeitamente equilibrados e organizados com refinamento, e cada um é permeado por uma representação do Espírito Infinito, um dos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Sete Espíritos dos Circuitos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indent="-342900" lvl="0" marL="342900" marR="0" rtl="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Além de outras funções, esses Espíritos impessoais coordenam a condução dos assuntos celestes em cada circuito.</a:t>
            </a:r>
          </a:p>
        </p:txBody>
      </p:sp>
      <p:pic>
        <p:nvPicPr>
          <p:cNvPr id="636" name="Shape 6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8825" y="116631"/>
            <a:ext cx="1937669" cy="1152127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Shape 637"/>
          <p:cNvSpPr/>
          <p:nvPr/>
        </p:nvSpPr>
        <p:spPr>
          <a:xfrm>
            <a:off x="8330727" y="6474821"/>
            <a:ext cx="777776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30000" i="0" lang="pt-BR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12:1.10 </a:t>
            </a:r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Shape 643"/>
          <p:cNvSpPr txBox="1"/>
          <p:nvPr>
            <p:ph type="title"/>
          </p:nvPr>
        </p:nvSpPr>
        <p:spPr>
          <a:xfrm>
            <a:off x="96736" y="77142"/>
            <a:ext cx="8651726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3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Universo Central - Havona</a:t>
            </a:r>
          </a:p>
        </p:txBody>
      </p:sp>
      <p:sp>
        <p:nvSpPr>
          <p:cNvPr id="644" name="Shape 644"/>
          <p:cNvSpPr txBox="1"/>
          <p:nvPr>
            <p:ph idx="1" type="body"/>
          </p:nvPr>
        </p:nvSpPr>
        <p:spPr>
          <a:xfrm>
            <a:off x="533399" y="1375791"/>
            <a:ext cx="8467298" cy="486151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Os seres espirituais não residem em espaços nebulosos; eles não habitam mundos etéreos; eles são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domiciliados em esferas reais 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uma natureza material, mundos tão reais como esses em que vivem os mortais. </a:t>
            </a:r>
          </a:p>
          <a:p>
            <a:pPr indent="-342900" lvl="0" marL="342900" marR="0" rtl="0" algn="l">
              <a:lnSpc>
                <a:spcPct val="13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Apesar de reais, a sua substância de fato difere da organização material dos planetas dos sete superuniversos.</a:t>
            </a:r>
          </a:p>
          <a:p>
            <a:pPr indent="-342900" lvl="0" marL="342900" marR="0" rtl="0" algn="l">
              <a:lnSpc>
                <a:spcPct val="13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 material de Havona consiste na organização exata de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mil elementos químicos básicos 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 na função equilibrada das sete formas da energia de Havona. </a:t>
            </a:r>
          </a:p>
          <a:p>
            <a:pPr indent="-342900" lvl="0" marL="342900" marR="0" rtl="0" algn="l">
              <a:lnSpc>
                <a:spcPct val="13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Cada uma dessas energias básicas manifesta sete fases de excitação, de modo que os nativos de Havona respondem a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quarenta e nove estímulos sensoriais diferentes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(quarenta e nove formas especializadas de sensações). </a:t>
            </a:r>
          </a:p>
          <a:p>
            <a:pPr indent="-342900" lvl="0" marL="342900" marR="0" rtl="0" algn="l">
              <a:lnSpc>
                <a:spcPct val="13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Os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sentidos moronciais são setenta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 nas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ordens espirituais mais elevadas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variam em diferentes tipos de seres, indo de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setenta até duzentos e dez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645" name="Shape 6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3028" y="116631"/>
            <a:ext cx="1937669" cy="1152127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Shape 646"/>
          <p:cNvSpPr/>
          <p:nvPr/>
        </p:nvSpPr>
        <p:spPr>
          <a:xfrm>
            <a:off x="8325865" y="6093294"/>
            <a:ext cx="707245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30000" i="0" lang="pt-BR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14:2.1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hape 1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Shape 172"/>
          <p:cNvSpPr txBox="1"/>
          <p:nvPr/>
        </p:nvSpPr>
        <p:spPr>
          <a:xfrm>
            <a:off x="688031" y="836712"/>
            <a:ext cx="7772400" cy="5184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70000"/>
              <a:buFont typeface="Calibri"/>
              <a:buChar char="❖"/>
            </a:pPr>
            <a:r>
              <a:rPr b="0" baseline="0" i="0" lang="pt-BR" sz="28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Breve retrospectiva sobre O Livro de Urântia</a:t>
            </a:r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rgbClr val="00FF99"/>
              </a:buClr>
              <a:buSzPct val="70000"/>
              <a:buFont typeface="Calibri"/>
              <a:buChar char="❖"/>
            </a:pPr>
            <a:r>
              <a:rPr b="0" baseline="0" i="0" lang="pt-BR" sz="28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Níveis Espaciais do Universo </a:t>
            </a:r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rgbClr val="00FF99"/>
              </a:buClr>
              <a:buSzPct val="85000"/>
              <a:buFont typeface="Calibri"/>
              <a:buChar char="❖"/>
            </a:pPr>
            <a:r>
              <a:rPr b="0" baseline="0" i="0" lang="pt-BR" sz="28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O Universo Mestre</a:t>
            </a:r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rgbClr val="00FF99"/>
              </a:buClr>
              <a:buSzPct val="85000"/>
              <a:buFont typeface="Calibri"/>
              <a:buChar char="❖"/>
            </a:pPr>
            <a:r>
              <a:rPr b="0" baseline="0" i="0" lang="pt-BR" sz="28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O Grande Universo</a:t>
            </a:r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rgbClr val="00FF99"/>
              </a:buClr>
              <a:buSzPct val="85000"/>
              <a:buFont typeface="Calibri"/>
              <a:buChar char="❖"/>
            </a:pPr>
            <a:r>
              <a:rPr b="0" baseline="0" i="0" lang="pt-BR" sz="28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A Ilha do Paraíso</a:t>
            </a:r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rgbClr val="00FF99"/>
              </a:buClr>
              <a:buSzPct val="85000"/>
              <a:buFont typeface="Calibri"/>
              <a:buChar char="❖"/>
            </a:pPr>
            <a:r>
              <a:rPr b="0" baseline="0" i="0" lang="pt-BR" sz="28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O Universo Central</a:t>
            </a:r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rgbClr val="00FF99"/>
              </a:buClr>
              <a:buSzPct val="85000"/>
              <a:buFont typeface="Calibri"/>
              <a:buChar char="❖"/>
            </a:pPr>
            <a:r>
              <a:rPr b="0" baseline="0" i="0" lang="pt-BR" sz="28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Superuniversos</a:t>
            </a:r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rgbClr val="00FF99"/>
              </a:buClr>
              <a:buSzPct val="70000"/>
              <a:buFont typeface="Calibri"/>
              <a:buChar char="❖"/>
            </a:pPr>
            <a:r>
              <a:rPr b="0" baseline="0" i="0" lang="pt-BR" sz="28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O número sete em toda a criação</a:t>
            </a:r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rgbClr val="00FF99"/>
              </a:buClr>
              <a:buSzPct val="70000"/>
              <a:buFont typeface="Calibri"/>
              <a:buChar char="❖"/>
            </a:pPr>
            <a:r>
              <a:rPr b="0" baseline="0" i="0" lang="pt-BR" sz="28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A organização dos sete superuniversos</a:t>
            </a:r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rgbClr val="00FF99"/>
              </a:buClr>
              <a:buSzPct val="70000"/>
              <a:buFont typeface="Calibri"/>
              <a:buChar char="❖"/>
            </a:pPr>
            <a:r>
              <a:rPr b="0" baseline="0" i="0" lang="pt-BR" sz="28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Curiosidades sobre a criação</a:t>
            </a:r>
          </a:p>
          <a:p>
            <a:pPr indent="-342900" lvl="0" marL="342900" marR="0" rtl="0" algn="l">
              <a:spcBef>
                <a:spcPts val="560"/>
              </a:spcBef>
              <a:spcAft>
                <a:spcPts val="0"/>
              </a:spcAft>
              <a:buClr>
                <a:srgbClr val="00FF99"/>
              </a:buClr>
              <a:buSzPct val="70000"/>
              <a:buFont typeface="Calibri"/>
              <a:buChar char="❖"/>
            </a:pPr>
            <a:r>
              <a:rPr b="0" baseline="0" i="0" lang="pt-BR" sz="28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O espaço exterior</a:t>
            </a:r>
          </a:p>
          <a:p>
            <a:pPr indent="-22098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t/>
            </a:r>
            <a:endParaRPr b="0" baseline="0" i="0" sz="2800" u="none" cap="none" strike="noStrike">
              <a:solidFill>
                <a:srgbClr val="00FF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098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t/>
            </a:r>
            <a:endParaRPr b="0" baseline="0" i="0" sz="2800" u="none" cap="none" strike="noStrike">
              <a:solidFill>
                <a:srgbClr val="00FF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098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t/>
            </a:r>
            <a:endParaRPr b="0" baseline="0" i="0" sz="2800" u="none" cap="none" strike="noStrike">
              <a:solidFill>
                <a:srgbClr val="00FF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098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t/>
            </a:r>
            <a:endParaRPr b="0" baseline="0" i="0" sz="2800" u="none" cap="none" strike="noStrike">
              <a:solidFill>
                <a:srgbClr val="00FF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2098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t/>
            </a:r>
            <a:endParaRPr b="0" baseline="0" i="0" sz="2800" u="none" cap="none" strike="noStrike">
              <a:solidFill>
                <a:srgbClr val="00FF9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3" name="Shape 1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0350" y="0"/>
            <a:ext cx="1387556" cy="11382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Shape 652"/>
          <p:cNvSpPr txBox="1"/>
          <p:nvPr>
            <p:ph type="title"/>
          </p:nvPr>
        </p:nvSpPr>
        <p:spPr>
          <a:xfrm>
            <a:off x="96736" y="77142"/>
            <a:ext cx="8651726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3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Universo Central - Havona</a:t>
            </a:r>
          </a:p>
        </p:txBody>
      </p:sp>
      <p:sp>
        <p:nvSpPr>
          <p:cNvPr id="653" name="Shape 653"/>
          <p:cNvSpPr txBox="1"/>
          <p:nvPr>
            <p:ph idx="1" type="body"/>
          </p:nvPr>
        </p:nvSpPr>
        <p:spPr>
          <a:xfrm>
            <a:off x="533400" y="1447800"/>
            <a:ext cx="8071048" cy="500553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3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Nenhum dos seres físicos do universo central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seria visível aos urantianos.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Nenhum dos estímulos físicos desses mundos distantes provocaria alguma reação nos vossos grosseiros órgãos sensoriais. </a:t>
            </a:r>
          </a:p>
          <a:p>
            <a:pPr indent="-342900" lvl="0" marL="342900" marR="0" rtl="0" algn="l">
              <a:lnSpc>
                <a:spcPct val="13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 um mortal de Urântia pudesse ser transportado até Havona, lá ele seria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surdo, cego e totalmente carente de quaisquer outras reações sensoriais; 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ele apenas funcionaria como um ser autoconsciente, mas limitado, privado de todos os estímulos ambientais e de todas as reações ao meio ambiente.</a:t>
            </a:r>
          </a:p>
          <a:p>
            <a:pPr indent="-342900" lvl="0" marL="342900" marR="0" rtl="0" algn="l">
              <a:lnSpc>
                <a:spcPct val="13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Há uma vida que é nativa de Havona e que possui significado em si e por si própria. Os havonianos servem, de muitos modos, aos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seres que descem vindos do Paraíso e aos que ascendem dos superuniversos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mas eles também vivem vidas que são singulares no universo central e que têm um sentido relativo totalmente independente, seja do Paraíso, seja dos superuniversos.</a:t>
            </a:r>
          </a:p>
        </p:txBody>
      </p:sp>
      <p:pic>
        <p:nvPicPr>
          <p:cNvPr id="654" name="Shape 6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63028" y="116631"/>
            <a:ext cx="1937669" cy="1152127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Shape 655"/>
          <p:cNvSpPr/>
          <p:nvPr/>
        </p:nvSpPr>
        <p:spPr>
          <a:xfrm>
            <a:off x="3131840" y="6063678"/>
            <a:ext cx="707245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30000" i="0" lang="pt-BR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14:2.4</a:t>
            </a:r>
          </a:p>
        </p:txBody>
      </p: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Shape 795"/>
          <p:cNvSpPr txBox="1"/>
          <p:nvPr>
            <p:ph type="title"/>
          </p:nvPr>
        </p:nvSpPr>
        <p:spPr>
          <a:xfrm>
            <a:off x="-412750" y="-458787"/>
            <a:ext cx="823913" cy="2444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000" u="none" cap="none" strike="noStrik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rPr>
              <a:t>Havona</a:t>
            </a:r>
          </a:p>
        </p:txBody>
      </p:sp>
      <p:pic>
        <p:nvPicPr>
          <p:cNvPr id="796" name="Shape 7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575" y="819959"/>
            <a:ext cx="7488831" cy="3689160"/>
          </a:xfrm>
          <a:prstGeom prst="rect">
            <a:avLst/>
          </a:prstGeom>
          <a:noFill/>
          <a:ln>
            <a:noFill/>
          </a:ln>
        </p:spPr>
      </p:pic>
      <p:sp>
        <p:nvSpPr>
          <p:cNvPr id="797" name="Shape 797"/>
          <p:cNvSpPr txBox="1"/>
          <p:nvPr/>
        </p:nvSpPr>
        <p:spPr>
          <a:xfrm>
            <a:off x="322708" y="4740239"/>
            <a:ext cx="8713788" cy="178510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57142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Na periferia deste vasto universo central, gira um número inacreditável de enormes </a:t>
            </a:r>
            <a:r>
              <a:rPr b="0" baseline="0" i="0" lang="pt-BR" sz="14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corpos escuros de gravidade</a:t>
            </a:r>
            <a:r>
              <a:rPr b="0" baseline="0" i="0" lang="pt-BR" sz="1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. Essas multidões de massas escuras são inteiramente diferentes de outros corpos do espaço sob muitos aspectos; até mesmo na sua forma eles são diferentes. Esses corpos escuros </a:t>
            </a:r>
            <a:r>
              <a:rPr b="0" baseline="0" i="0" lang="pt-BR" sz="14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não refletem nem absorvem a luz</a:t>
            </a:r>
            <a:r>
              <a:rPr b="0" baseline="0" i="0" lang="pt-BR" sz="1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; </a:t>
            </a:r>
            <a:r>
              <a:rPr b="0" baseline="0" i="0" lang="pt-BR" sz="14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não reagem à luz de energia-física</a:t>
            </a:r>
            <a:r>
              <a:rPr b="0" baseline="0" i="0" lang="pt-BR" sz="1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; rodeiam e envolvem completamente Havona, como se a escondessem da vista até mesmo para os mais próximos universos habitados, do tempo e do espaço.</a:t>
            </a:r>
          </a:p>
        </p:txBody>
      </p:sp>
      <p:sp>
        <p:nvSpPr>
          <p:cNvPr id="798" name="Shape 798"/>
          <p:cNvSpPr txBox="1"/>
          <p:nvPr/>
        </p:nvSpPr>
        <p:spPr>
          <a:xfrm>
            <a:off x="96736" y="77142"/>
            <a:ext cx="8651726" cy="64633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3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Universo Central - Havona</a:t>
            </a:r>
          </a:p>
        </p:txBody>
      </p:sp>
      <p:sp>
        <p:nvSpPr>
          <p:cNvPr id="799" name="Shape 799"/>
          <p:cNvSpPr txBox="1"/>
          <p:nvPr/>
        </p:nvSpPr>
        <p:spPr>
          <a:xfrm>
            <a:off x="1043608" y="3861048"/>
            <a:ext cx="2088232" cy="523219"/>
          </a:xfrm>
          <a:prstGeom prst="rect">
            <a:avLst/>
          </a:prstGeom>
          <a:solidFill>
            <a:srgbClr val="00FF9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Corpos escuros de gravidade</a:t>
            </a:r>
          </a:p>
        </p:txBody>
      </p:sp>
      <p:sp>
        <p:nvSpPr>
          <p:cNvPr id="800" name="Shape 800"/>
          <p:cNvSpPr/>
          <p:nvPr/>
        </p:nvSpPr>
        <p:spPr>
          <a:xfrm>
            <a:off x="1933227" y="3284983"/>
            <a:ext cx="308991" cy="504056"/>
          </a:xfrm>
          <a:prstGeom prst="downArrow">
            <a:avLst>
              <a:gd fmla="val 50000" name="adj1"/>
              <a:gd fmla="val 49063" name="adj2"/>
            </a:avLst>
          </a:prstGeom>
          <a:solidFill>
            <a:srgbClr val="00FF99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6" name="Shape 8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7383"/>
            <a:ext cx="9151937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Shape 807"/>
          <p:cNvSpPr txBox="1"/>
          <p:nvPr/>
        </p:nvSpPr>
        <p:spPr>
          <a:xfrm>
            <a:off x="-92075" y="5299075"/>
            <a:ext cx="9236075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08" name="Shape 808"/>
          <p:cNvSpPr/>
          <p:nvPr/>
        </p:nvSpPr>
        <p:spPr>
          <a:xfrm>
            <a:off x="467543" y="3327078"/>
            <a:ext cx="1679574" cy="4619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HAVONA</a:t>
            </a:r>
          </a:p>
        </p:txBody>
      </p:sp>
      <p:sp>
        <p:nvSpPr>
          <p:cNvPr id="809" name="Shape 809"/>
          <p:cNvSpPr txBox="1"/>
          <p:nvPr/>
        </p:nvSpPr>
        <p:spPr>
          <a:xfrm>
            <a:off x="1619671" y="73147"/>
            <a:ext cx="6264696" cy="619547"/>
          </a:xfrm>
          <a:prstGeom prst="rect">
            <a:avLst/>
          </a:prstGeom>
          <a:gradFill>
            <a:gsLst>
              <a:gs pos="0">
                <a:srgbClr val="091E39"/>
              </a:gs>
              <a:gs pos="50000">
                <a:srgbClr val="0E2C52"/>
              </a:gs>
              <a:gs pos="100000">
                <a:srgbClr val="113562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36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Universo Central - Havona</a:t>
            </a:r>
          </a:p>
        </p:txBody>
      </p:sp>
      <p:sp>
        <p:nvSpPr>
          <p:cNvPr id="810" name="Shape 810"/>
          <p:cNvSpPr/>
          <p:nvPr/>
        </p:nvSpPr>
        <p:spPr>
          <a:xfrm>
            <a:off x="414233" y="3717032"/>
            <a:ext cx="8496944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100000"/>
              <a:buFont typeface="Verdana"/>
              <a:buChar char="•"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1 bilhão de esferas habitadas de inimaginável beleza e grandiosidade</a:t>
            </a: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100000"/>
              <a:buFont typeface="Verdana"/>
              <a:buChar char="•"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Perfeita, harmoniosa, eterna e enorme</a:t>
            </a: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100000"/>
              <a:buFont typeface="Verdana"/>
              <a:buChar char="•"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Composta por 7 circuitos girando no sentido horário</a:t>
            </a:r>
          </a:p>
          <a:p>
            <a:pPr indent="-285750" lvl="0" marL="28575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100000"/>
              <a:buFont typeface="Verdana"/>
              <a:buChar char="•"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Arquitetonicamente criadas, não evolucionárias</a:t>
            </a:r>
          </a:p>
        </p:txBody>
      </p:sp>
      <p:sp>
        <p:nvSpPr>
          <p:cNvPr id="811" name="Shape 811"/>
          <p:cNvSpPr/>
          <p:nvPr/>
        </p:nvSpPr>
        <p:spPr>
          <a:xfrm>
            <a:off x="3347864" y="1673175"/>
            <a:ext cx="381000" cy="747713"/>
          </a:xfrm>
          <a:prstGeom prst="downArrow">
            <a:avLst>
              <a:gd fmla="val 50000" name="adj1"/>
              <a:gd fmla="val 49063" name="adj2"/>
            </a:avLst>
          </a:prstGeom>
          <a:solidFill>
            <a:srgbClr val="CC33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12" name="Shape 812"/>
          <p:cNvSpPr/>
          <p:nvPr/>
        </p:nvSpPr>
        <p:spPr>
          <a:xfrm>
            <a:off x="4267200" y="1988840"/>
            <a:ext cx="1960983" cy="68359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rgbClr val="CC3300"/>
            </a:solidFill>
            <a:prstDash val="solid"/>
            <a:round/>
            <a:headEnd len="med" w="med" type="none"/>
            <a:tailEnd len="med" w="med" type="triangle"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7" name="Shape 8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973" y="-27383"/>
            <a:ext cx="9151937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818" name="Shape 818"/>
          <p:cNvSpPr txBox="1"/>
          <p:nvPr/>
        </p:nvSpPr>
        <p:spPr>
          <a:xfrm>
            <a:off x="208533" y="5653696"/>
            <a:ext cx="8611938" cy="1015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3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Entre o Paraíso e Havona se encontram as </a:t>
            </a:r>
            <a:r>
              <a:rPr b="1" baseline="0" i="0" lang="pt-BR" sz="3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21 Esferas Sagradas do Paraíso</a:t>
            </a:r>
          </a:p>
        </p:txBody>
      </p:sp>
      <p:sp>
        <p:nvSpPr>
          <p:cNvPr id="819" name="Shape 819"/>
          <p:cNvSpPr/>
          <p:nvPr/>
        </p:nvSpPr>
        <p:spPr>
          <a:xfrm>
            <a:off x="3886200" y="1340767"/>
            <a:ext cx="381000" cy="747713"/>
          </a:xfrm>
          <a:prstGeom prst="downArrow">
            <a:avLst>
              <a:gd fmla="val 50000" name="adj1"/>
              <a:gd fmla="val 49063" name="adj2"/>
            </a:avLst>
          </a:prstGeom>
          <a:solidFill>
            <a:srgbClr val="CC33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20" name="Shape 820"/>
          <p:cNvSpPr/>
          <p:nvPr/>
        </p:nvSpPr>
        <p:spPr>
          <a:xfrm>
            <a:off x="5940151" y="1052736"/>
            <a:ext cx="3024335" cy="576064"/>
          </a:xfrm>
          <a:prstGeom prst="wedgeRoundRectCallout">
            <a:avLst>
              <a:gd fmla="val -85799" name="adj1"/>
              <a:gd fmla="val 120346" name="adj2"/>
              <a:gd fmla="val 16667" name="adj3"/>
            </a:avLst>
          </a:prstGeom>
          <a:gradFill>
            <a:gsLst>
              <a:gs pos="0">
                <a:srgbClr val="239B56"/>
              </a:gs>
              <a:gs pos="50000">
                <a:srgbClr val="33E17E"/>
              </a:gs>
              <a:gs pos="100000">
                <a:srgbClr val="4BFF99"/>
              </a:gs>
            </a:gsLst>
            <a:lin ang="5400000" scaled="0"/>
          </a:gradFill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 Esferas Secretas do Pai</a:t>
            </a:r>
          </a:p>
        </p:txBody>
      </p:sp>
      <p:sp>
        <p:nvSpPr>
          <p:cNvPr id="821" name="Shape 821"/>
          <p:cNvSpPr/>
          <p:nvPr/>
        </p:nvSpPr>
        <p:spPr>
          <a:xfrm>
            <a:off x="3059832" y="3749755"/>
            <a:ext cx="2447830" cy="615348"/>
          </a:xfrm>
          <a:prstGeom prst="wedgeRoundRectCallout">
            <a:avLst>
              <a:gd fmla="val 11442" name="adj1"/>
              <a:gd fmla="val -289226" name="adj2"/>
              <a:gd fmla="val 16667" name="adj3"/>
            </a:avLst>
          </a:prstGeom>
          <a:gradFill>
            <a:gsLst>
              <a:gs pos="0">
                <a:srgbClr val="239B56"/>
              </a:gs>
              <a:gs pos="50000">
                <a:srgbClr val="33E17E"/>
              </a:gs>
              <a:gs pos="100000">
                <a:srgbClr val="4BFF99"/>
              </a:gs>
            </a:gsLst>
            <a:lin ang="5400000" scaled="0"/>
          </a:gradFill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 Mundos Luminosos do Filho Eterno</a:t>
            </a:r>
          </a:p>
        </p:txBody>
      </p:sp>
      <p:sp>
        <p:nvSpPr>
          <p:cNvPr id="822" name="Shape 822"/>
          <p:cNvSpPr/>
          <p:nvPr/>
        </p:nvSpPr>
        <p:spPr>
          <a:xfrm>
            <a:off x="395536" y="1839799"/>
            <a:ext cx="2160240" cy="581089"/>
          </a:xfrm>
          <a:prstGeom prst="wedgeRoundRectCallout">
            <a:avLst>
              <a:gd fmla="val 107079" name="adj1"/>
              <a:gd fmla="val 4839" name="adj2"/>
              <a:gd fmla="val 16667" name="adj3"/>
            </a:avLst>
          </a:prstGeom>
          <a:gradFill>
            <a:gsLst>
              <a:gs pos="0">
                <a:srgbClr val="239B56"/>
              </a:gs>
              <a:gs pos="50000">
                <a:srgbClr val="33E17E"/>
              </a:gs>
              <a:gs pos="100000">
                <a:srgbClr val="4BFF99"/>
              </a:gs>
            </a:gsLst>
            <a:lin ang="5400000" scaled="0"/>
          </a:gradFill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 Esferas Imensas do Espirito Infinito</a:t>
            </a:r>
          </a:p>
        </p:txBody>
      </p:sp>
      <p:sp>
        <p:nvSpPr>
          <p:cNvPr id="823" name="Shape 823"/>
          <p:cNvSpPr txBox="1"/>
          <p:nvPr/>
        </p:nvSpPr>
        <p:spPr>
          <a:xfrm>
            <a:off x="755575" y="73147"/>
            <a:ext cx="7560839" cy="619547"/>
          </a:xfrm>
          <a:prstGeom prst="rect">
            <a:avLst/>
          </a:prstGeom>
          <a:gradFill>
            <a:gsLst>
              <a:gs pos="0">
                <a:srgbClr val="091E39"/>
              </a:gs>
              <a:gs pos="50000">
                <a:srgbClr val="0E2C52"/>
              </a:gs>
              <a:gs pos="100000">
                <a:srgbClr val="113562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21 Esferas Sagradas do Paraíso</a:t>
            </a:r>
          </a:p>
        </p:txBody>
      </p:sp>
      <p:sp>
        <p:nvSpPr>
          <p:cNvPr id="824" name="Shape 824"/>
          <p:cNvSpPr/>
          <p:nvPr/>
        </p:nvSpPr>
        <p:spPr>
          <a:xfrm>
            <a:off x="5723687" y="1785916"/>
            <a:ext cx="3388276" cy="1931115"/>
          </a:xfrm>
          <a:prstGeom prst="wedgeRoundRectCallout">
            <a:avLst>
              <a:gd fmla="val -48168" name="adj1"/>
              <a:gd fmla="val 22515" name="adj2"/>
              <a:gd fmla="val 16667" name="adj3"/>
            </a:avLst>
          </a:prstGeom>
          <a:gradFill>
            <a:gsLst>
              <a:gs pos="0">
                <a:srgbClr val="9DFFD6"/>
              </a:gs>
              <a:gs pos="50000">
                <a:srgbClr val="C3FFE6"/>
              </a:gs>
              <a:gs pos="100000">
                <a:srgbClr val="E3FFF3"/>
              </a:gs>
            </a:gsLst>
            <a:lin ang="81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Pai Universal</a:t>
            </a:r>
          </a:p>
          <a:p>
            <a:pPr indent="-95250" lvl="0" marL="952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b="0" baseline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É o segredo da realidade e da outorga do Ajustador  </a:t>
            </a:r>
          </a:p>
          <a:p>
            <a:pPr indent="-95250" lvl="0" marL="952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b="0" baseline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É a origem e destino da personalidade</a:t>
            </a:r>
          </a:p>
          <a:p>
            <a:pPr indent="-95250" lvl="0" marL="952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b="0" baseline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É o controlador da energia,  o sustentador universal</a:t>
            </a:r>
          </a:p>
          <a:p>
            <a:pPr indent="-95250" lvl="0" marL="952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b="0" baseline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Através do  circuito da gravidade universal centrado em si o Pai é consciente de todas autoconsciências através da criação.</a:t>
            </a:r>
          </a:p>
        </p:txBody>
      </p:sp>
      <p:sp>
        <p:nvSpPr>
          <p:cNvPr id="825" name="Shape 825"/>
          <p:cNvSpPr/>
          <p:nvPr/>
        </p:nvSpPr>
        <p:spPr>
          <a:xfrm>
            <a:off x="3059832" y="4437110"/>
            <a:ext cx="3384375" cy="1152130"/>
          </a:xfrm>
          <a:prstGeom prst="wedgeRoundRectCallout">
            <a:avLst>
              <a:gd fmla="val -48168" name="adj1"/>
              <a:gd fmla="val 22515" name="adj2"/>
              <a:gd fmla="val 16667" name="adj3"/>
            </a:avLst>
          </a:prstGeom>
          <a:gradFill>
            <a:gsLst>
              <a:gs pos="0">
                <a:srgbClr val="9DFFD6"/>
              </a:gs>
              <a:gs pos="50000">
                <a:srgbClr val="C3FFE6"/>
              </a:gs>
              <a:gs pos="100000">
                <a:srgbClr val="E3FFF3"/>
              </a:gs>
            </a:gsLst>
            <a:lin ang="81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Filho Eterno</a:t>
            </a:r>
          </a:p>
          <a:p>
            <a:pPr indent="-95250" lvl="0" marL="952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b="0" baseline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É a personalidade absoluta, o segredo da </a:t>
            </a:r>
            <a:r>
              <a:rPr b="1" baseline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energia espiritual</a:t>
            </a:r>
            <a:r>
              <a:rPr b="0" baseline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 dos espíritos moronciais e dos espíritos perfeccionados.</a:t>
            </a:r>
          </a:p>
          <a:p>
            <a:pPr indent="-95250" lvl="0" marL="952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b="0" baseline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É o centros da gravidade de espiritual </a:t>
            </a:r>
          </a:p>
        </p:txBody>
      </p:sp>
      <p:sp>
        <p:nvSpPr>
          <p:cNvPr id="826" name="Shape 826"/>
          <p:cNvSpPr/>
          <p:nvPr/>
        </p:nvSpPr>
        <p:spPr>
          <a:xfrm>
            <a:off x="323528" y="2492896"/>
            <a:ext cx="2448271" cy="1632507"/>
          </a:xfrm>
          <a:prstGeom prst="wedgeRoundRectCallout">
            <a:avLst>
              <a:gd fmla="val -48168" name="adj1"/>
              <a:gd fmla="val 22515" name="adj2"/>
              <a:gd fmla="val 16667" name="adj3"/>
            </a:avLst>
          </a:prstGeom>
          <a:gradFill>
            <a:gsLst>
              <a:gs pos="0">
                <a:srgbClr val="9DFFD6"/>
              </a:gs>
              <a:gs pos="50000">
                <a:srgbClr val="C3FFE6"/>
              </a:gs>
              <a:gs pos="100000">
                <a:srgbClr val="E3FFF3"/>
              </a:gs>
            </a:gsLst>
            <a:lin ang="81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Espírito Infinito</a:t>
            </a:r>
          </a:p>
          <a:p>
            <a:pPr indent="-95250" lvl="0" marL="952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b="0" baseline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É a personalidade mente-espírito, a fonte da inteligência, da razão e da mente universal.</a:t>
            </a:r>
          </a:p>
          <a:p>
            <a:pPr indent="-95250" lvl="0" marL="952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b="0" baseline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É centro da gravidade da mente</a:t>
            </a:r>
          </a:p>
          <a:p>
            <a:pPr indent="-95250" lvl="0" marL="95250" marR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b="0" baseline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As esferas são ocupadas pelos 7 Espíritos Mestres. 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2" name="Shape 8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813" y="0"/>
            <a:ext cx="91535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33" name="Shape 833"/>
          <p:cNvSpPr txBox="1"/>
          <p:nvPr/>
        </p:nvSpPr>
        <p:spPr>
          <a:xfrm>
            <a:off x="150813" y="5181600"/>
            <a:ext cx="8993187" cy="10985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33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Girando em sentido anti-horário estão </a:t>
            </a:r>
            <a:r>
              <a:rPr b="1" baseline="0" i="0" lang="pt-BR" sz="33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OS 7 SUPERUNIVERSOS</a:t>
            </a:r>
          </a:p>
        </p:txBody>
      </p:sp>
      <p:sp>
        <p:nvSpPr>
          <p:cNvPr id="834" name="Shape 834"/>
          <p:cNvSpPr/>
          <p:nvPr/>
        </p:nvSpPr>
        <p:spPr>
          <a:xfrm>
            <a:off x="2895600" y="685800"/>
            <a:ext cx="381000" cy="747713"/>
          </a:xfrm>
          <a:prstGeom prst="downArrow">
            <a:avLst>
              <a:gd fmla="val 50000" name="adj1"/>
              <a:gd fmla="val 49063" name="adj2"/>
            </a:avLst>
          </a:prstGeom>
          <a:solidFill>
            <a:srgbClr val="CC33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5" name="Shape 835"/>
          <p:cNvSpPr/>
          <p:nvPr/>
        </p:nvSpPr>
        <p:spPr>
          <a:xfrm>
            <a:off x="5791200" y="762000"/>
            <a:ext cx="381000" cy="747713"/>
          </a:xfrm>
          <a:prstGeom prst="downArrow">
            <a:avLst>
              <a:gd fmla="val 50000" name="adj1"/>
              <a:gd fmla="val 49063" name="adj2"/>
            </a:avLst>
          </a:prstGeom>
          <a:solidFill>
            <a:srgbClr val="CC33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6" name="Shape 836"/>
          <p:cNvSpPr/>
          <p:nvPr/>
        </p:nvSpPr>
        <p:spPr>
          <a:xfrm>
            <a:off x="8305800" y="1066800"/>
            <a:ext cx="381000" cy="747713"/>
          </a:xfrm>
          <a:prstGeom prst="downArrow">
            <a:avLst>
              <a:gd fmla="val 50000" name="adj1"/>
              <a:gd fmla="val 49063" name="adj2"/>
            </a:avLst>
          </a:prstGeom>
          <a:solidFill>
            <a:srgbClr val="CC33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7" name="Shape 837"/>
          <p:cNvSpPr/>
          <p:nvPr/>
        </p:nvSpPr>
        <p:spPr>
          <a:xfrm>
            <a:off x="8382000" y="2514600"/>
            <a:ext cx="381000" cy="747713"/>
          </a:xfrm>
          <a:prstGeom prst="downArrow">
            <a:avLst>
              <a:gd fmla="val 50000" name="adj1"/>
              <a:gd fmla="val 49063" name="adj2"/>
            </a:avLst>
          </a:prstGeom>
          <a:solidFill>
            <a:srgbClr val="CC33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8" name="Shape 838"/>
          <p:cNvSpPr/>
          <p:nvPr/>
        </p:nvSpPr>
        <p:spPr>
          <a:xfrm>
            <a:off x="4267200" y="3581400"/>
            <a:ext cx="381000" cy="747713"/>
          </a:xfrm>
          <a:prstGeom prst="downArrow">
            <a:avLst>
              <a:gd fmla="val 50000" name="adj1"/>
              <a:gd fmla="val 49063" name="adj2"/>
            </a:avLst>
          </a:prstGeom>
          <a:solidFill>
            <a:srgbClr val="CC33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9" name="Shape 839"/>
          <p:cNvSpPr/>
          <p:nvPr/>
        </p:nvSpPr>
        <p:spPr>
          <a:xfrm>
            <a:off x="457200" y="2362200"/>
            <a:ext cx="381000" cy="747713"/>
          </a:xfrm>
          <a:prstGeom prst="downArrow">
            <a:avLst>
              <a:gd fmla="val 50000" name="adj1"/>
              <a:gd fmla="val 49063" name="adj2"/>
            </a:avLst>
          </a:prstGeom>
          <a:solidFill>
            <a:srgbClr val="CC33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0" name="Shape 840"/>
          <p:cNvSpPr/>
          <p:nvPr/>
        </p:nvSpPr>
        <p:spPr>
          <a:xfrm>
            <a:off x="304800" y="914400"/>
            <a:ext cx="381000" cy="747713"/>
          </a:xfrm>
          <a:prstGeom prst="downArrow">
            <a:avLst>
              <a:gd fmla="val 50000" name="adj1"/>
              <a:gd fmla="val 49063" name="adj2"/>
            </a:avLst>
          </a:prstGeom>
          <a:solidFill>
            <a:srgbClr val="CC3300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1" name="Shape 841"/>
          <p:cNvSpPr/>
          <p:nvPr/>
        </p:nvSpPr>
        <p:spPr>
          <a:xfrm rot="10800000">
            <a:off x="2339752" y="2358799"/>
            <a:ext cx="2608312" cy="903513"/>
          </a:xfrm>
          <a:prstGeom prst="arc">
            <a:avLst>
              <a:gd fmla="val 17229363" name="adj1"/>
              <a:gd fmla="val 0" name="adj2"/>
            </a:avLst>
          </a:prstGeom>
          <a:noFill/>
          <a:ln cap="flat" cmpd="sng" w="38100">
            <a:solidFill>
              <a:srgbClr val="CC3300"/>
            </a:solidFill>
            <a:prstDash val="solid"/>
            <a:round/>
            <a:headEnd len="med" w="med" type="triangl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2" name="Shape 842"/>
          <p:cNvSpPr/>
          <p:nvPr/>
        </p:nvSpPr>
        <p:spPr>
          <a:xfrm>
            <a:off x="4267200" y="1988840"/>
            <a:ext cx="1960983" cy="683591"/>
          </a:xfrm>
          <a:prstGeom prst="arc">
            <a:avLst>
              <a:gd fmla="val 16200000" name="adj1"/>
              <a:gd fmla="val 0" name="adj2"/>
            </a:avLst>
          </a:prstGeom>
          <a:noFill/>
          <a:ln cap="flat" cmpd="sng" w="38100">
            <a:solidFill>
              <a:srgbClr val="CC3300"/>
            </a:solidFill>
            <a:prstDash val="solid"/>
            <a:round/>
            <a:headEnd len="med" w="med" type="none"/>
            <a:tailEnd len="med" w="med" type="triangle"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43" name="Shape 843"/>
          <p:cNvSpPr txBox="1"/>
          <p:nvPr/>
        </p:nvSpPr>
        <p:spPr>
          <a:xfrm>
            <a:off x="755575" y="73147"/>
            <a:ext cx="7560839" cy="619547"/>
          </a:xfrm>
          <a:prstGeom prst="rect">
            <a:avLst/>
          </a:prstGeom>
          <a:gradFill>
            <a:gsLst>
              <a:gs pos="0">
                <a:srgbClr val="091E39"/>
              </a:gs>
              <a:gs pos="50000">
                <a:srgbClr val="0E2C52"/>
              </a:gs>
              <a:gs pos="100000">
                <a:srgbClr val="113562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Superuniversos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6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7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8" name="Shape 8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157214"/>
            <a:ext cx="2555775" cy="1700786"/>
          </a:xfrm>
          <a:prstGeom prst="rect">
            <a:avLst/>
          </a:prstGeom>
          <a:noFill/>
          <a:ln>
            <a:noFill/>
          </a:ln>
        </p:spPr>
      </p:pic>
      <p:sp>
        <p:nvSpPr>
          <p:cNvPr id="849" name="Shape 849"/>
          <p:cNvSpPr txBox="1"/>
          <p:nvPr/>
        </p:nvSpPr>
        <p:spPr>
          <a:xfrm>
            <a:off x="395536" y="1124744"/>
            <a:ext cx="8136903" cy="49788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5454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Char char="❖"/>
            </a:pP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Os</a:t>
            </a:r>
            <a:r>
              <a:rPr b="0" baseline="0" i="1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baseline="0" i="1" lang="pt-BR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Sete Superuniversos</a:t>
            </a:r>
            <a:r>
              <a:rPr b="0" baseline="0" i="0" lang="pt-BR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não são organizações </a:t>
            </a:r>
            <a:b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físicas primárias; em nenhum local as suas fronteiras </a:t>
            </a:r>
            <a:b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dividem uma família </a:t>
            </a:r>
            <a:r>
              <a:rPr b="0" baseline="0" i="0" lang="pt-BR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nebular </a:t>
            </a: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 também não cruzam nenhum universo local, a unidade principal de criação. </a:t>
            </a:r>
          </a:p>
          <a:p>
            <a:pPr indent="-342900" lvl="0" marL="342900" marR="0" rtl="0" algn="l">
              <a:lnSpc>
                <a:spcPct val="154545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Char char="❖"/>
            </a:pP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Cada superuniverso é simplesmente um </a:t>
            </a:r>
            <a:r>
              <a:rPr b="0" baseline="0" i="0" lang="pt-BR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agrupamento de espaço geográfico</a:t>
            </a: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de cerca de um sétimo da criação pós-Havona organizada e parcialmente habitada, e cada um deles é mais ou menos </a:t>
            </a:r>
            <a:r>
              <a:rPr b="0" baseline="0" i="0" lang="pt-BR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igual aos outros</a:t>
            </a: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pelo número de universos locais que abrangem e pelo espaço que lhes correspondem.</a:t>
            </a:r>
          </a:p>
        </p:txBody>
      </p:sp>
      <p:sp>
        <p:nvSpPr>
          <p:cNvPr id="850" name="Shape 850"/>
          <p:cNvSpPr txBox="1"/>
          <p:nvPr>
            <p:ph type="title"/>
          </p:nvPr>
        </p:nvSpPr>
        <p:spPr>
          <a:xfrm>
            <a:off x="39960" y="105498"/>
            <a:ext cx="7772400" cy="8752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3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Superuniversos</a:t>
            </a:r>
          </a:p>
        </p:txBody>
      </p:sp>
      <p:pic>
        <p:nvPicPr>
          <p:cNvPr id="851" name="Shape 8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6296" y="44623"/>
            <a:ext cx="1872208" cy="1866669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Shape 852"/>
          <p:cNvSpPr txBox="1"/>
          <p:nvPr/>
        </p:nvSpPr>
        <p:spPr>
          <a:xfrm>
            <a:off x="7739411" y="1628800"/>
            <a:ext cx="1441100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Hipótese nebular</a:t>
            </a:r>
          </a:p>
        </p:txBody>
      </p:sp>
      <p:sp>
        <p:nvSpPr>
          <p:cNvPr id="853" name="Shape 853"/>
          <p:cNvSpPr/>
          <p:nvPr/>
        </p:nvSpPr>
        <p:spPr>
          <a:xfrm>
            <a:off x="2650511" y="5202930"/>
            <a:ext cx="5809450" cy="14003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5454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Char char="❖"/>
            </a:pPr>
            <a:r>
              <a:rPr b="0" baseline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baseline="0" i="1" lang="pt-BR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Nébadon,</a:t>
            </a:r>
            <a:r>
              <a:rPr b="1" baseline="0" i="0" lang="pt-BR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baseline="0" i="0" lang="pt-BR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 vosso universo local, é uma das mais recentes criações, dentro de </a:t>
            </a:r>
            <a:r>
              <a:rPr b="0" baseline="0" i="1" lang="pt-BR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Orvônton,</a:t>
            </a:r>
            <a:r>
              <a:rPr b="0" baseline="0" i="0" lang="pt-BR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o sétimo superuniverso</a:t>
            </a:r>
            <a:r>
              <a:rPr b="1" baseline="0" i="0" lang="pt-BR" sz="2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Shape 859"/>
          <p:cNvSpPr txBox="1"/>
          <p:nvPr>
            <p:ph type="title"/>
          </p:nvPr>
        </p:nvSpPr>
        <p:spPr>
          <a:xfrm>
            <a:off x="683568" y="5445223"/>
            <a:ext cx="7772400" cy="792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3600" u="none" cap="small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A origem do número sete</a:t>
            </a:r>
          </a:p>
        </p:txBody>
      </p:sp>
      <p:pic>
        <p:nvPicPr>
          <p:cNvPr id="860" name="Shape 8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19871" y="2924943"/>
            <a:ext cx="1982111" cy="19821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191966">
            <a:alpha val="0"/>
          </a:srgbClr>
        </a:solidFill>
      </p:bgPr>
    </p:bg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Shape 865"/>
          <p:cNvSpPr/>
          <p:nvPr/>
        </p:nvSpPr>
        <p:spPr>
          <a:xfrm>
            <a:off x="2987824" y="2793701"/>
            <a:ext cx="3100528" cy="923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5400" u="none" cap="small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EU SOU</a:t>
            </a:r>
          </a:p>
        </p:txBody>
      </p:sp>
      <p:sp>
        <p:nvSpPr>
          <p:cNvPr id="866" name="Shape 866"/>
          <p:cNvSpPr txBox="1"/>
          <p:nvPr/>
        </p:nvSpPr>
        <p:spPr>
          <a:xfrm>
            <a:off x="1203696" y="4077071"/>
            <a:ext cx="705205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8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Sujeito a limitação da perfeição, eterno, imutável, infinito.</a:t>
            </a:r>
          </a:p>
        </p:txBody>
      </p:sp>
      <p:sp>
        <p:nvSpPr>
          <p:cNvPr id="867" name="Shape 867"/>
          <p:cNvSpPr txBox="1"/>
          <p:nvPr/>
        </p:nvSpPr>
        <p:spPr>
          <a:xfrm>
            <a:off x="323528" y="6252119"/>
            <a:ext cx="8352928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1" lang="pt-BR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Nirakar Brahm </a:t>
            </a:r>
            <a:r>
              <a:rPr b="0" baseline="0" i="1" lang="pt-BR" sz="105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(Hinduísmo)</a:t>
            </a:r>
            <a:r>
              <a:rPr b="0" baseline="0" i="1" lang="pt-BR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; Tao </a:t>
            </a:r>
            <a:r>
              <a:rPr b="0" baseline="0" i="1" lang="pt-BR" sz="105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(Taoísmo)</a:t>
            </a:r>
            <a:r>
              <a:rPr b="0" baseline="0" i="1" lang="pt-BR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; Dhammakaya </a:t>
            </a:r>
            <a:r>
              <a:rPr b="0" baseline="0" i="1" lang="pt-BR" sz="105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(Budismo)</a:t>
            </a:r>
            <a:r>
              <a:rPr b="0" baseline="0" i="1" lang="pt-BR" sz="1200" u="none" cap="none" strike="noStrik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; O Deus Não Manifestado; A Causa Absoluta; A Fonte da Luz; O Centro do Puro Ser; O Deus Além de Todos os Nomes; Eyn Sof.</a:t>
            </a:r>
          </a:p>
        </p:txBody>
      </p:sp>
      <p:cxnSp>
        <p:nvCxnSpPr>
          <p:cNvPr id="868" name="Shape 868"/>
          <p:cNvCxnSpPr/>
          <p:nvPr/>
        </p:nvCxnSpPr>
        <p:spPr>
          <a:xfrm>
            <a:off x="323528" y="6165303"/>
            <a:ext cx="8352928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Shape 873"/>
          <p:cNvSpPr/>
          <p:nvPr/>
        </p:nvSpPr>
        <p:spPr>
          <a:xfrm>
            <a:off x="3059832" y="1527175"/>
            <a:ext cx="2448271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O Pai Universal</a:t>
            </a:r>
          </a:p>
        </p:txBody>
      </p:sp>
      <p:cxnSp>
        <p:nvCxnSpPr>
          <p:cNvPr id="874" name="Shape 874"/>
          <p:cNvCxnSpPr/>
          <p:nvPr/>
        </p:nvCxnSpPr>
        <p:spPr>
          <a:xfrm flipH="1">
            <a:off x="2106539" y="2132856"/>
            <a:ext cx="2026210" cy="3426766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875" name="Shape 875"/>
          <p:cNvCxnSpPr/>
          <p:nvPr/>
        </p:nvCxnSpPr>
        <p:spPr>
          <a:xfrm>
            <a:off x="3412669" y="3827812"/>
            <a:ext cx="2592287" cy="1656183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876" name="Shape 876"/>
          <p:cNvSpPr/>
          <p:nvPr/>
        </p:nvSpPr>
        <p:spPr>
          <a:xfrm>
            <a:off x="5428894" y="5991671"/>
            <a:ext cx="2815514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3. O Espírito Infinito.</a:t>
            </a:r>
          </a:p>
        </p:txBody>
      </p:sp>
      <p:sp>
        <p:nvSpPr>
          <p:cNvPr id="877" name="Shape 877"/>
          <p:cNvSpPr/>
          <p:nvPr/>
        </p:nvSpPr>
        <p:spPr>
          <a:xfrm>
            <a:off x="605035" y="5949280"/>
            <a:ext cx="2303578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O Filho Eterno</a:t>
            </a:r>
          </a:p>
        </p:txBody>
      </p:sp>
      <p:sp>
        <p:nvSpPr>
          <p:cNvPr id="878" name="Shape 878"/>
          <p:cNvSpPr/>
          <p:nvPr/>
        </p:nvSpPr>
        <p:spPr>
          <a:xfrm>
            <a:off x="3165750" y="548679"/>
            <a:ext cx="2126329" cy="4616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400" u="none" cap="small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EU SOU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Shape 884"/>
          <p:cNvSpPr/>
          <p:nvPr/>
        </p:nvSpPr>
        <p:spPr>
          <a:xfrm>
            <a:off x="3059832" y="1527175"/>
            <a:ext cx="2448271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O Pai Universal</a:t>
            </a:r>
          </a:p>
        </p:txBody>
      </p:sp>
      <p:sp>
        <p:nvSpPr>
          <p:cNvPr id="885" name="Shape 885"/>
          <p:cNvSpPr/>
          <p:nvPr/>
        </p:nvSpPr>
        <p:spPr>
          <a:xfrm>
            <a:off x="5428894" y="5991671"/>
            <a:ext cx="2815514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3. O Espírito Infinito.</a:t>
            </a:r>
          </a:p>
        </p:txBody>
      </p:sp>
      <p:sp>
        <p:nvSpPr>
          <p:cNvPr id="886" name="Shape 886"/>
          <p:cNvSpPr/>
          <p:nvPr/>
        </p:nvSpPr>
        <p:spPr>
          <a:xfrm>
            <a:off x="605035" y="5949280"/>
            <a:ext cx="2303578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O Filho Eterno</a:t>
            </a:r>
          </a:p>
        </p:txBody>
      </p:sp>
      <p:sp>
        <p:nvSpPr>
          <p:cNvPr id="887" name="Shape 887"/>
          <p:cNvSpPr/>
          <p:nvPr/>
        </p:nvSpPr>
        <p:spPr>
          <a:xfrm>
            <a:off x="1763688" y="1892335"/>
            <a:ext cx="5040559" cy="4104456"/>
          </a:xfrm>
          <a:prstGeom prst="triangle">
            <a:avLst>
              <a:gd fmla="val 49687" name="adj"/>
            </a:avLst>
          </a:prstGeom>
          <a:gradFill>
            <a:gsLst>
              <a:gs pos="0">
                <a:srgbClr val="89FEE0"/>
              </a:gs>
              <a:gs pos="51000">
                <a:srgbClr val="B7FFEC"/>
              </a:gs>
              <a:gs pos="99000">
                <a:srgbClr val="D8FFF3">
                  <a:alpha val="68627"/>
                </a:srgbClr>
              </a:gs>
              <a:gs pos="100000">
                <a:srgbClr val="D8FFF3">
                  <a:alpha val="68627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88" name="Shape 888"/>
          <p:cNvSpPr/>
          <p:nvPr/>
        </p:nvSpPr>
        <p:spPr>
          <a:xfrm>
            <a:off x="3165750" y="548679"/>
            <a:ext cx="2126329" cy="4616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400" u="none" cap="small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EU SOU</a:t>
            </a:r>
          </a:p>
        </p:txBody>
      </p:sp>
      <p:sp>
        <p:nvSpPr>
          <p:cNvPr id="889" name="Shape 889"/>
          <p:cNvSpPr txBox="1"/>
          <p:nvPr>
            <p:ph type="title"/>
          </p:nvPr>
        </p:nvSpPr>
        <p:spPr>
          <a:xfrm>
            <a:off x="2555775" y="4254305"/>
            <a:ext cx="3540058" cy="9028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 Trindade do Paraíso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hape 1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7583" y="1340767"/>
            <a:ext cx="5985205" cy="448890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 txBox="1"/>
          <p:nvPr>
            <p:ph idx="1" type="subTitle"/>
          </p:nvPr>
        </p:nvSpPr>
        <p:spPr>
          <a:xfrm>
            <a:off x="1595536" y="2085256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61619D"/>
              </a:buClr>
              <a:buSzPct val="25000"/>
              <a:buFont typeface="Arial"/>
              <a:buNone/>
            </a:pPr>
            <a:r>
              <a:rPr b="1" baseline="0" i="0" lang="pt-BR" sz="4800" u="none" cap="none" strike="noStrike">
                <a:solidFill>
                  <a:srgbClr val="61619D"/>
                </a:solidFill>
                <a:latin typeface="Arial"/>
                <a:ea typeface="Arial"/>
                <a:cs typeface="Arial"/>
                <a:sym typeface="Arial"/>
              </a:rPr>
              <a:t>O Livro </a:t>
            </a:r>
          </a:p>
          <a:p>
            <a:pPr indent="0" lvl="0" marL="0" marR="0" rtl="0" algn="ctr">
              <a:spcBef>
                <a:spcPts val="960"/>
              </a:spcBef>
              <a:spcAft>
                <a:spcPts val="0"/>
              </a:spcAft>
              <a:buClr>
                <a:srgbClr val="61619D"/>
              </a:buClr>
              <a:buSzPct val="25000"/>
              <a:buFont typeface="Arial"/>
              <a:buNone/>
            </a:pPr>
            <a:r>
              <a:rPr b="1" baseline="0" i="0" lang="pt-BR" sz="4800" u="none" cap="none" strike="noStrike">
                <a:solidFill>
                  <a:srgbClr val="61619D"/>
                </a:solidFill>
                <a:latin typeface="Arial"/>
                <a:ea typeface="Arial"/>
                <a:cs typeface="Arial"/>
                <a:sym typeface="Arial"/>
              </a:rPr>
              <a:t>de Urântia</a:t>
            </a:r>
          </a:p>
          <a:p>
            <a:pPr indent="0" lvl="0" marL="0" marR="0" rtl="0" algn="ctr"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t/>
            </a:r>
            <a:endParaRPr b="0" baseline="0" i="0" sz="4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Shape 181"/>
          <p:cNvSpPr txBox="1"/>
          <p:nvPr/>
        </p:nvSpPr>
        <p:spPr>
          <a:xfrm>
            <a:off x="1627583" y="3957464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 que é?</a:t>
            </a:r>
          </a:p>
          <a:p>
            <a:pPr indent="0" lvl="0" marL="0" marR="0" rtl="0" algn="ctr">
              <a:spcBef>
                <a:spcPts val="56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Como surgiu?</a:t>
            </a:r>
          </a:p>
          <a:p>
            <a:pPr indent="0" lvl="0" marL="0" marR="0" rtl="0" algn="ctr">
              <a:spcBef>
                <a:spcPts val="56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Qual seu propósito?</a:t>
            </a:r>
          </a:p>
        </p:txBody>
      </p:sp>
      <p:pic>
        <p:nvPicPr>
          <p:cNvPr id="182" name="Shape 1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3528" y="3695376"/>
            <a:ext cx="1499337" cy="22767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94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Shape 895"/>
          <p:cNvSpPr/>
          <p:nvPr/>
        </p:nvSpPr>
        <p:spPr>
          <a:xfrm>
            <a:off x="755575" y="1460287"/>
            <a:ext cx="6624735" cy="4993047"/>
          </a:xfrm>
          <a:prstGeom prst="ellipse">
            <a:avLst/>
          </a:prstGeom>
          <a:solidFill>
            <a:schemeClr val="accent1"/>
          </a:solidFill>
          <a:ln cap="flat" cmpd="sng" w="25400">
            <a:solidFill>
              <a:srgbClr val="2C957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6" name="Shape 896"/>
          <p:cNvSpPr/>
          <p:nvPr/>
        </p:nvSpPr>
        <p:spPr>
          <a:xfrm rot="10800000">
            <a:off x="2339752" y="3026567"/>
            <a:ext cx="3528391" cy="2922711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 cap="flat" cmpd="sng" w="25400">
            <a:solidFill>
              <a:srgbClr val="2C957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97" name="Shape 897"/>
          <p:cNvSpPr txBox="1"/>
          <p:nvPr>
            <p:ph type="title"/>
          </p:nvPr>
        </p:nvSpPr>
        <p:spPr>
          <a:xfrm>
            <a:off x="23830" y="-27383"/>
            <a:ext cx="9012665" cy="9028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32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A interassociação entre as Deidades da Trindade</a:t>
            </a:r>
          </a:p>
        </p:txBody>
      </p:sp>
      <p:sp>
        <p:nvSpPr>
          <p:cNvPr id="898" name="Shape 898"/>
          <p:cNvSpPr/>
          <p:nvPr/>
        </p:nvSpPr>
        <p:spPr>
          <a:xfrm>
            <a:off x="2843808" y="1556791"/>
            <a:ext cx="2448271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Pai Universal</a:t>
            </a:r>
          </a:p>
        </p:txBody>
      </p:sp>
      <p:sp>
        <p:nvSpPr>
          <p:cNvPr id="899" name="Shape 899"/>
          <p:cNvSpPr/>
          <p:nvPr/>
        </p:nvSpPr>
        <p:spPr>
          <a:xfrm>
            <a:off x="1187624" y="4941167"/>
            <a:ext cx="2095188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Filho Eterno</a:t>
            </a:r>
          </a:p>
        </p:txBody>
      </p:sp>
      <p:sp>
        <p:nvSpPr>
          <p:cNvPr id="900" name="Shape 900"/>
          <p:cNvSpPr/>
          <p:nvPr/>
        </p:nvSpPr>
        <p:spPr>
          <a:xfrm>
            <a:off x="4563830" y="4941167"/>
            <a:ext cx="2456441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3. Espírito Infinito</a:t>
            </a:r>
          </a:p>
        </p:txBody>
      </p:sp>
      <p:sp>
        <p:nvSpPr>
          <p:cNvPr id="901" name="Shape 901"/>
          <p:cNvSpPr txBox="1"/>
          <p:nvPr/>
        </p:nvSpPr>
        <p:spPr>
          <a:xfrm rot="-3410524">
            <a:off x="959487" y="2780777"/>
            <a:ext cx="1860188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4. Pai e Filho</a:t>
            </a:r>
          </a:p>
        </p:txBody>
      </p:sp>
      <p:sp>
        <p:nvSpPr>
          <p:cNvPr id="902" name="Shape 902"/>
          <p:cNvSpPr txBox="1"/>
          <p:nvPr/>
        </p:nvSpPr>
        <p:spPr>
          <a:xfrm rot="3405979">
            <a:off x="5274551" y="3029066"/>
            <a:ext cx="2206630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5. Pai e Espirito</a:t>
            </a:r>
          </a:p>
        </p:txBody>
      </p:sp>
      <p:sp>
        <p:nvSpPr>
          <p:cNvPr id="903" name="Shape 903"/>
          <p:cNvSpPr txBox="1"/>
          <p:nvPr/>
        </p:nvSpPr>
        <p:spPr>
          <a:xfrm>
            <a:off x="2915816" y="5847655"/>
            <a:ext cx="2443489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6. Filho e Espirito</a:t>
            </a:r>
          </a:p>
        </p:txBody>
      </p:sp>
      <p:sp>
        <p:nvSpPr>
          <p:cNvPr id="904" name="Shape 904"/>
          <p:cNvSpPr/>
          <p:nvPr/>
        </p:nvSpPr>
        <p:spPr>
          <a:xfrm>
            <a:off x="2339751" y="2018457"/>
            <a:ext cx="3528391" cy="2922711"/>
          </a:xfrm>
          <a:prstGeom prst="triangle">
            <a:avLst>
              <a:gd fmla="val 50000" name="adj"/>
            </a:avLst>
          </a:prstGeom>
          <a:solidFill>
            <a:schemeClr val="accent1"/>
          </a:solidFill>
          <a:ln cap="flat" cmpd="sng" w="25400">
            <a:solidFill>
              <a:srgbClr val="2C957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5" name="Shape 905"/>
          <p:cNvSpPr txBox="1"/>
          <p:nvPr/>
        </p:nvSpPr>
        <p:spPr>
          <a:xfrm>
            <a:off x="3288128" y="3356992"/>
            <a:ext cx="1715919" cy="830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7. Pai, Filho </a:t>
            </a:r>
            <a:br>
              <a:rPr b="1" baseline="0" i="0" lang="pt-B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baseline="0" i="0" lang="pt-B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 Espírito</a:t>
            </a:r>
          </a:p>
        </p:txBody>
      </p:sp>
      <p:cxnSp>
        <p:nvCxnSpPr>
          <p:cNvPr id="906" name="Shape 906"/>
          <p:cNvCxnSpPr/>
          <p:nvPr/>
        </p:nvCxnSpPr>
        <p:spPr>
          <a:xfrm>
            <a:off x="4103948" y="2018457"/>
            <a:ext cx="0" cy="1410542"/>
          </a:xfrm>
          <a:prstGeom prst="straightConnector1">
            <a:avLst/>
          </a:prstGeom>
          <a:solidFill>
            <a:schemeClr val="accent1"/>
          </a:solidFill>
          <a:ln cap="flat" cmpd="sng" w="25400">
            <a:solidFill>
              <a:srgbClr val="2C957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07" name="Shape 907"/>
          <p:cNvCxnSpPr/>
          <p:nvPr/>
        </p:nvCxnSpPr>
        <p:spPr>
          <a:xfrm flipH="1">
            <a:off x="2351646" y="4149080"/>
            <a:ext cx="1140233" cy="792087"/>
          </a:xfrm>
          <a:prstGeom prst="straightConnector1">
            <a:avLst/>
          </a:prstGeom>
          <a:solidFill>
            <a:schemeClr val="accent1"/>
          </a:solidFill>
          <a:ln cap="flat" cmpd="sng" w="25400">
            <a:solidFill>
              <a:srgbClr val="2C957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08" name="Shape 908"/>
          <p:cNvCxnSpPr/>
          <p:nvPr/>
        </p:nvCxnSpPr>
        <p:spPr>
          <a:xfrm>
            <a:off x="4788023" y="4149080"/>
            <a:ext cx="1019725" cy="792086"/>
          </a:xfrm>
          <a:prstGeom prst="straightConnector1">
            <a:avLst/>
          </a:prstGeom>
          <a:solidFill>
            <a:schemeClr val="accent1"/>
          </a:solidFill>
          <a:ln cap="flat" cmpd="sng" w="25400">
            <a:solidFill>
              <a:srgbClr val="2C9570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13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Shape 914"/>
          <p:cNvSpPr txBox="1"/>
          <p:nvPr>
            <p:ph type="title"/>
          </p:nvPr>
        </p:nvSpPr>
        <p:spPr>
          <a:xfrm>
            <a:off x="39277" y="35450"/>
            <a:ext cx="2328841" cy="13773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2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A origem do 1 3 7 que permeia toda a criação </a:t>
            </a:r>
          </a:p>
        </p:txBody>
      </p:sp>
      <p:sp>
        <p:nvSpPr>
          <p:cNvPr id="915" name="Shape 915"/>
          <p:cNvSpPr/>
          <p:nvPr/>
        </p:nvSpPr>
        <p:spPr>
          <a:xfrm>
            <a:off x="3131840" y="1484783"/>
            <a:ext cx="2952328" cy="2335613"/>
          </a:xfrm>
          <a:prstGeom prst="triangle">
            <a:avLst>
              <a:gd fmla="val 49687" name="adj"/>
            </a:avLst>
          </a:prstGeom>
          <a:gradFill>
            <a:gsLst>
              <a:gs pos="0">
                <a:srgbClr val="89FEE0"/>
              </a:gs>
              <a:gs pos="51000">
                <a:srgbClr val="B7FFEC"/>
              </a:gs>
              <a:gs pos="99000">
                <a:srgbClr val="D8FFF3">
                  <a:alpha val="68627"/>
                </a:srgbClr>
              </a:gs>
              <a:gs pos="100000">
                <a:srgbClr val="D8FFF3">
                  <a:alpha val="68627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16" name="Shape 916"/>
          <p:cNvSpPr/>
          <p:nvPr/>
        </p:nvSpPr>
        <p:spPr>
          <a:xfrm>
            <a:off x="3347864" y="1167134"/>
            <a:ext cx="244827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O Pai Universal</a:t>
            </a:r>
          </a:p>
        </p:txBody>
      </p:sp>
      <p:sp>
        <p:nvSpPr>
          <p:cNvPr id="917" name="Shape 917"/>
          <p:cNvSpPr/>
          <p:nvPr/>
        </p:nvSpPr>
        <p:spPr>
          <a:xfrm>
            <a:off x="2368119" y="3419707"/>
            <a:ext cx="177183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O Filho Eterno</a:t>
            </a:r>
          </a:p>
        </p:txBody>
      </p:sp>
      <p:sp>
        <p:nvSpPr>
          <p:cNvPr id="918" name="Shape 918"/>
          <p:cNvSpPr/>
          <p:nvPr/>
        </p:nvSpPr>
        <p:spPr>
          <a:xfrm>
            <a:off x="5004048" y="3429000"/>
            <a:ext cx="215385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3. O Espírito Infinito.</a:t>
            </a:r>
          </a:p>
        </p:txBody>
      </p:sp>
      <p:sp>
        <p:nvSpPr>
          <p:cNvPr id="919" name="Shape 919"/>
          <p:cNvSpPr txBox="1"/>
          <p:nvPr/>
        </p:nvSpPr>
        <p:spPr>
          <a:xfrm>
            <a:off x="4054464" y="5157191"/>
            <a:ext cx="1057087" cy="576065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4. Pai e </a:t>
            </a:r>
            <a:br>
              <a:rPr b="1" baseline="0" i="0" lang="pt-BR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baseline="0" i="0" lang="pt-BR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Filho</a:t>
            </a:r>
          </a:p>
        </p:txBody>
      </p:sp>
      <p:sp>
        <p:nvSpPr>
          <p:cNvPr id="920" name="Shape 920"/>
          <p:cNvSpPr txBox="1"/>
          <p:nvPr/>
        </p:nvSpPr>
        <p:spPr>
          <a:xfrm>
            <a:off x="5277896" y="5157191"/>
            <a:ext cx="1057790" cy="576065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5. Pai e </a:t>
            </a:r>
            <a:br>
              <a:rPr b="1" baseline="0" i="0" lang="pt-BR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baseline="0" i="0" lang="pt-BR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Espirito</a:t>
            </a:r>
          </a:p>
        </p:txBody>
      </p:sp>
      <p:sp>
        <p:nvSpPr>
          <p:cNvPr id="921" name="Shape 921"/>
          <p:cNvSpPr txBox="1"/>
          <p:nvPr/>
        </p:nvSpPr>
        <p:spPr>
          <a:xfrm>
            <a:off x="6486980" y="5157191"/>
            <a:ext cx="1072843" cy="576065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6. Filho e </a:t>
            </a:r>
            <a:br>
              <a:rPr b="1" baseline="0" i="0" lang="pt-BR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baseline="0" i="0" lang="pt-BR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Espirito</a:t>
            </a:r>
          </a:p>
        </p:txBody>
      </p:sp>
      <p:sp>
        <p:nvSpPr>
          <p:cNvPr id="922" name="Shape 922"/>
          <p:cNvSpPr txBox="1"/>
          <p:nvPr/>
        </p:nvSpPr>
        <p:spPr>
          <a:xfrm>
            <a:off x="7703839" y="5157191"/>
            <a:ext cx="1075613" cy="576065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7. Pai, Filho </a:t>
            </a:r>
            <a:br>
              <a:rPr b="1" baseline="0" i="0" lang="pt-BR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baseline="0" i="0" lang="pt-BR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 Espírito</a:t>
            </a:r>
          </a:p>
        </p:txBody>
      </p:sp>
      <p:sp>
        <p:nvSpPr>
          <p:cNvPr id="923" name="Shape 923"/>
          <p:cNvSpPr/>
          <p:nvPr/>
        </p:nvSpPr>
        <p:spPr>
          <a:xfrm>
            <a:off x="355985" y="5157191"/>
            <a:ext cx="1083158" cy="576065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Pai </a:t>
            </a:r>
            <a:br>
              <a:rPr b="1" baseline="0" i="0" lang="pt-BR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baseline="0" i="0" lang="pt-BR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Universal</a:t>
            </a:r>
          </a:p>
        </p:txBody>
      </p:sp>
      <p:sp>
        <p:nvSpPr>
          <p:cNvPr id="924" name="Shape 924"/>
          <p:cNvSpPr/>
          <p:nvPr/>
        </p:nvSpPr>
        <p:spPr>
          <a:xfrm>
            <a:off x="1570219" y="5157191"/>
            <a:ext cx="1093060" cy="576065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2. Filho</a:t>
            </a:r>
            <a:br>
              <a:rPr b="1" baseline="0" i="0" lang="pt-BR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baseline="0" i="0" lang="pt-BR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Eterno</a:t>
            </a:r>
          </a:p>
        </p:txBody>
      </p:sp>
      <p:sp>
        <p:nvSpPr>
          <p:cNvPr id="925" name="Shape 925"/>
          <p:cNvSpPr/>
          <p:nvPr/>
        </p:nvSpPr>
        <p:spPr>
          <a:xfrm>
            <a:off x="2807056" y="5157191"/>
            <a:ext cx="1080359" cy="576065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3. Espírito </a:t>
            </a:r>
            <a:br>
              <a:rPr b="1" baseline="0" i="0" lang="pt-BR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baseline="0" i="0" lang="pt-BR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Infinito</a:t>
            </a:r>
          </a:p>
        </p:txBody>
      </p:sp>
      <p:cxnSp>
        <p:nvCxnSpPr>
          <p:cNvPr id="926" name="Shape 926"/>
          <p:cNvCxnSpPr>
            <a:stCxn id="918" idx="2"/>
            <a:endCxn id="923" idx="0"/>
          </p:cNvCxnSpPr>
          <p:nvPr/>
        </p:nvCxnSpPr>
        <p:spPr>
          <a:xfrm flipH="1">
            <a:off x="897577" y="3798332"/>
            <a:ext cx="5183400" cy="1359000"/>
          </a:xfrm>
          <a:prstGeom prst="straightConnector1">
            <a:avLst/>
          </a:prstGeom>
          <a:noFill/>
          <a:ln cap="flat" cmpd="sng" w="9525">
            <a:solidFill>
              <a:srgbClr val="36CB9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27" name="Shape 927"/>
          <p:cNvCxnSpPr>
            <a:stCxn id="918" idx="2"/>
            <a:endCxn id="924" idx="0"/>
          </p:cNvCxnSpPr>
          <p:nvPr/>
        </p:nvCxnSpPr>
        <p:spPr>
          <a:xfrm flipH="1">
            <a:off x="2116777" y="3798332"/>
            <a:ext cx="3964200" cy="1359000"/>
          </a:xfrm>
          <a:prstGeom prst="straightConnector1">
            <a:avLst/>
          </a:prstGeom>
          <a:noFill/>
          <a:ln cap="flat" cmpd="sng" w="9525">
            <a:solidFill>
              <a:srgbClr val="36CB9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28" name="Shape 928"/>
          <p:cNvCxnSpPr>
            <a:stCxn id="918" idx="2"/>
            <a:endCxn id="925" idx="0"/>
          </p:cNvCxnSpPr>
          <p:nvPr/>
        </p:nvCxnSpPr>
        <p:spPr>
          <a:xfrm flipH="1">
            <a:off x="3347377" y="3798332"/>
            <a:ext cx="2733600" cy="1359000"/>
          </a:xfrm>
          <a:prstGeom prst="straightConnector1">
            <a:avLst/>
          </a:prstGeom>
          <a:noFill/>
          <a:ln cap="flat" cmpd="sng" w="9525">
            <a:solidFill>
              <a:srgbClr val="36CB9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29" name="Shape 929"/>
          <p:cNvCxnSpPr>
            <a:stCxn id="918" idx="2"/>
            <a:endCxn id="919" idx="0"/>
          </p:cNvCxnSpPr>
          <p:nvPr/>
        </p:nvCxnSpPr>
        <p:spPr>
          <a:xfrm flipH="1">
            <a:off x="4583077" y="3798332"/>
            <a:ext cx="1497900" cy="1359000"/>
          </a:xfrm>
          <a:prstGeom prst="straightConnector1">
            <a:avLst/>
          </a:prstGeom>
          <a:noFill/>
          <a:ln cap="flat" cmpd="sng" w="9525">
            <a:solidFill>
              <a:srgbClr val="36CB9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0" name="Shape 930"/>
          <p:cNvCxnSpPr>
            <a:stCxn id="918" idx="2"/>
            <a:endCxn id="920" idx="0"/>
          </p:cNvCxnSpPr>
          <p:nvPr/>
        </p:nvCxnSpPr>
        <p:spPr>
          <a:xfrm flipH="1">
            <a:off x="5806777" y="3798332"/>
            <a:ext cx="274200" cy="1359000"/>
          </a:xfrm>
          <a:prstGeom prst="straightConnector1">
            <a:avLst/>
          </a:prstGeom>
          <a:noFill/>
          <a:ln cap="flat" cmpd="sng" w="9525">
            <a:solidFill>
              <a:srgbClr val="36CB9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1" name="Shape 931"/>
          <p:cNvCxnSpPr>
            <a:stCxn id="918" idx="2"/>
            <a:endCxn id="921" idx="0"/>
          </p:cNvCxnSpPr>
          <p:nvPr/>
        </p:nvCxnSpPr>
        <p:spPr>
          <a:xfrm>
            <a:off x="6080977" y="3798332"/>
            <a:ext cx="942299" cy="1359000"/>
          </a:xfrm>
          <a:prstGeom prst="straightConnector1">
            <a:avLst/>
          </a:prstGeom>
          <a:noFill/>
          <a:ln cap="flat" cmpd="sng" w="9525">
            <a:solidFill>
              <a:srgbClr val="36CB97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2" name="Shape 932"/>
          <p:cNvCxnSpPr>
            <a:stCxn id="918" idx="2"/>
            <a:endCxn id="922" idx="0"/>
          </p:cNvCxnSpPr>
          <p:nvPr/>
        </p:nvCxnSpPr>
        <p:spPr>
          <a:xfrm>
            <a:off x="6080977" y="3798332"/>
            <a:ext cx="2160599" cy="1359000"/>
          </a:xfrm>
          <a:prstGeom prst="straightConnector1">
            <a:avLst/>
          </a:prstGeom>
          <a:noFill/>
          <a:ln cap="flat" cmpd="sng" w="9525">
            <a:solidFill>
              <a:srgbClr val="36CB9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33" name="Shape 933"/>
          <p:cNvSpPr txBox="1"/>
          <p:nvPr/>
        </p:nvSpPr>
        <p:spPr>
          <a:xfrm>
            <a:off x="3000521" y="5870208"/>
            <a:ext cx="3616696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Sete Espíritos Mestres</a:t>
            </a:r>
          </a:p>
        </p:txBody>
      </p:sp>
      <p:sp>
        <p:nvSpPr>
          <p:cNvPr id="934" name="Shape 934"/>
          <p:cNvSpPr/>
          <p:nvPr/>
        </p:nvSpPr>
        <p:spPr>
          <a:xfrm>
            <a:off x="107504" y="4869160"/>
            <a:ext cx="8928992" cy="1493836"/>
          </a:xfrm>
          <a:prstGeom prst="rect">
            <a:avLst/>
          </a:prstGeom>
          <a:noFill/>
          <a:ln cap="flat" cmpd="sng" w="25400">
            <a:solidFill>
              <a:srgbClr val="2C957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35" name="Shape 935"/>
          <p:cNvSpPr/>
          <p:nvPr/>
        </p:nvSpPr>
        <p:spPr>
          <a:xfrm>
            <a:off x="3525791" y="447054"/>
            <a:ext cx="2126329" cy="46166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400" u="none" cap="small" strike="noStrike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rPr>
              <a:t>EU SOU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Shape 941"/>
          <p:cNvSpPr txBox="1"/>
          <p:nvPr>
            <p:ph type="title"/>
          </p:nvPr>
        </p:nvSpPr>
        <p:spPr>
          <a:xfrm>
            <a:off x="23830" y="34797"/>
            <a:ext cx="7772400" cy="9028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3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Os Espíritos Mestres</a:t>
            </a:r>
          </a:p>
        </p:txBody>
      </p:sp>
      <p:sp>
        <p:nvSpPr>
          <p:cNvPr id="942" name="Shape 942"/>
          <p:cNvSpPr txBox="1"/>
          <p:nvPr>
            <p:ph idx="1" type="body"/>
          </p:nvPr>
        </p:nvSpPr>
        <p:spPr>
          <a:xfrm>
            <a:off x="251519" y="1052736"/>
            <a:ext cx="8496944" cy="48245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Os </a:t>
            </a:r>
            <a:r>
              <a:rPr b="1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SETE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Espíritos Mestres 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 Paraíso são as personalidades primeiras do Espírito Infinito. No ato criativo sétuplo de autoduplicação, o Espírito Infinito esgotou as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possibilidades matemáticas de combinação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inerentes à existência real das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três pessoas da Deidade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Tivesse sido possível produzir um número maior de Espíritos Mestres, e eles teriam sido criados, mas há justamente </a:t>
            </a:r>
            <a:r>
              <a:rPr b="0" baseline="0" i="0" lang="pt-BR" sz="2000" u="sng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sete possibilidades de associações</a:t>
            </a:r>
            <a:r>
              <a:rPr b="0" baseline="0" i="0" lang="pt-BR" sz="2000" u="sng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inerentes às três Deidades, e apenas sete. </a:t>
            </a:r>
          </a:p>
          <a:p>
            <a:pPr indent="-342900" lvl="0" marL="342900" marR="0" rtl="0" algn="l">
              <a:lnSpc>
                <a:spcPct val="15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Isso explica por que o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universo funciona em sete grandes divisões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; e por que o número sete é básico e fundamental na organização e na administração do universo.</a:t>
            </a:r>
          </a:p>
          <a:p>
            <a:pPr indent="-342900" lvl="0" marL="342900" marR="0" rtl="0" algn="l">
              <a:lnSpc>
                <a:spcPct val="16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Os Sete Espíritos Mestres têm, assim, a sua origem à semelhança das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sete combinações seguintes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derivando delas as suas características individuais de acordo com a(s) pessoa(s) da Trindade que representa(m).</a:t>
            </a:r>
          </a:p>
        </p:txBody>
      </p:sp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47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Shape 948"/>
          <p:cNvSpPr txBox="1"/>
          <p:nvPr>
            <p:ph type="title"/>
          </p:nvPr>
        </p:nvSpPr>
        <p:spPr>
          <a:xfrm>
            <a:off x="0" y="5833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3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Os Espíritos Mestres</a:t>
            </a:r>
          </a:p>
        </p:txBody>
      </p:sp>
      <p:sp>
        <p:nvSpPr>
          <p:cNvPr id="949" name="Shape 949"/>
          <p:cNvSpPr txBox="1"/>
          <p:nvPr>
            <p:ph idx="1" type="body"/>
          </p:nvPr>
        </p:nvSpPr>
        <p:spPr>
          <a:xfrm>
            <a:off x="685800" y="1340767"/>
            <a:ext cx="7772400" cy="48245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27272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Essa </a:t>
            </a: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derivação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da Trindade constitui os chamados Sete Espíritos Mestres que:</a:t>
            </a:r>
          </a:p>
          <a:p>
            <a:pPr indent="-342900" lvl="0" marL="342900" marR="0" rtl="0" algn="l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"/>
              <a:buChar char="•"/>
            </a:pP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Supervisionam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os sete segmentos do grande universo </a:t>
            </a:r>
          </a:p>
          <a:p>
            <a:pPr indent="-342900" lvl="0" marL="342900" marR="0" rtl="0" algn="l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"/>
              <a:buChar char="•"/>
            </a:pP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Representam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 Espírito Infinito nos universos evolucionários em relação a energia, mente e espírito.</a:t>
            </a:r>
          </a:p>
          <a:p>
            <a:pPr indent="-342900" lvl="0" marL="342900" marR="0" rtl="0" algn="l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Char char="•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Enquanto o Espírito Infinito é a fonte da mente, eles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distribuem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essa mente para todos os superuniversos como mente cósmica.</a:t>
            </a:r>
          </a:p>
          <a:p>
            <a:pPr indent="-342900" lvl="0" marL="342900" marR="0" rtl="0" algn="l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Char char="•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São responsáveis por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equalizar e estabilizar 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os circuitos da mente cósmica</a:t>
            </a:r>
          </a:p>
          <a:p>
            <a:pPr indent="-342900" lvl="0" marL="342900" marR="0" rtl="0" algn="l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"/>
              <a:buChar char="•"/>
            </a:pP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Assistem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os Filhos Criadores na tarefa de projetar e organizar os universos locais.</a:t>
            </a:r>
          </a:p>
        </p:txBody>
      </p:sp>
      <p:sp>
        <p:nvSpPr>
          <p:cNvPr id="950" name="Shape 950"/>
          <p:cNvSpPr txBox="1"/>
          <p:nvPr/>
        </p:nvSpPr>
        <p:spPr>
          <a:xfrm>
            <a:off x="454133" y="6167044"/>
            <a:ext cx="82296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*Referência ao Sete Espíritos Mestres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1" lang="pt-BR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Egito: Sete Deuses Misteriosos ; Hindus: Sete Prajapatis (Senhores da Criação); Judeus: Dez Sephirots; Teosofia: Sete Logois Planetários; Zoroastrismo: Sete Deuses Supremos; Bíblia: Os Sete Espíritos de Deus.</a:t>
            </a:r>
          </a:p>
        </p:txBody>
      </p:sp>
      <p:cxnSp>
        <p:nvCxnSpPr>
          <p:cNvPr id="951" name="Shape 951"/>
          <p:cNvCxnSpPr/>
          <p:nvPr/>
        </p:nvCxnSpPr>
        <p:spPr>
          <a:xfrm>
            <a:off x="251519" y="6093296"/>
            <a:ext cx="8568951" cy="0"/>
          </a:xfrm>
          <a:prstGeom prst="straightConnector1">
            <a:avLst/>
          </a:prstGeom>
          <a:solidFill>
            <a:srgbClr val="000066"/>
          </a:solidFill>
          <a:ln cap="flat" cmpd="sng" w="1270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Shape 956"/>
          <p:cNvSpPr txBox="1"/>
          <p:nvPr>
            <p:ph type="title"/>
          </p:nvPr>
        </p:nvSpPr>
        <p:spPr>
          <a:xfrm>
            <a:off x="0" y="44623"/>
            <a:ext cx="8748463" cy="96019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32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Os Espíritos Mestres</a:t>
            </a:r>
          </a:p>
        </p:txBody>
      </p:sp>
      <p:graphicFrame>
        <p:nvGraphicFramePr>
          <p:cNvPr id="957" name="Shape 957"/>
          <p:cNvGraphicFramePr/>
          <p:nvPr/>
        </p:nvGraphicFramePr>
        <p:xfrm>
          <a:off x="251519" y="170080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{CA647470-9FE3-419C-8D0C-7AB761DFB342}</a:tableStyleId>
              </a:tblPr>
              <a:tblGrid>
                <a:gridCol w="1368150"/>
                <a:gridCol w="2448275"/>
                <a:gridCol w="2720650"/>
                <a:gridCol w="1815850"/>
              </a:tblGrid>
              <a:tr h="388050"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Representação</a:t>
                      </a:r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Manifestação</a:t>
                      </a:r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6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Superuniverso</a:t>
                      </a:r>
                    </a:p>
                  </a:txBody>
                  <a:tcPr marT="45725" marB="45725" marR="91450" marL="91450"/>
                </a:tc>
              </a:tr>
              <a:tr h="478425">
                <a:tc>
                  <a:txBody>
                    <a:bodyPr>
                      <a:noAutofit/>
                    </a:bodyPr>
                    <a:lstStyle/>
                    <a:p>
                      <a:pPr lv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Espírito Mestre  1</a:t>
                      </a:r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Direta do Pai do Paraíso. Fala em nome do Pai Universal</a:t>
                      </a:r>
                      <a:r>
                        <a:rPr baseline="0"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.</a:t>
                      </a:r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Poder, Amor, e sabedoria do Pai Universal</a:t>
                      </a:r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Preside o primeiro</a:t>
                      </a:r>
                      <a:r>
                        <a:rPr baseline="0"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superuniverso</a:t>
                      </a:r>
                    </a:p>
                  </a:txBody>
                  <a:tcPr marT="45725" marB="45725" marR="91450" marL="91450"/>
                </a:tc>
              </a:tr>
              <a:tr h="489825">
                <a:tc>
                  <a:txBody>
                    <a:bodyPr>
                      <a:noAutofit/>
                    </a:bodyPr>
                    <a:lstStyle/>
                    <a:p>
                      <a:pPr lv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Espirito Mestre 2</a:t>
                      </a:r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Direta</a:t>
                      </a:r>
                      <a:r>
                        <a:rPr baseline="0"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 Filho Eterno. Fala em nome do Filho.</a:t>
                      </a:r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Retrata a natureza e o caráter do Filho</a:t>
                      </a:r>
                      <a:r>
                        <a:rPr baseline="0"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Eterno</a:t>
                      </a:r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Preside o</a:t>
                      </a:r>
                      <a:r>
                        <a:rPr baseline="0"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segundo superuniverso</a:t>
                      </a:r>
                    </a:p>
                  </a:txBody>
                  <a:tcPr marT="45725" marB="45725" marR="91450" marL="91450"/>
                </a:tc>
              </a:tr>
              <a:tr h="478425">
                <a:tc>
                  <a:txBody>
                    <a:bodyPr>
                      <a:noAutofit/>
                    </a:bodyPr>
                    <a:lstStyle/>
                    <a:p>
                      <a:pPr lv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Espírito Mestre 3</a:t>
                      </a:r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Direta</a:t>
                      </a:r>
                      <a:r>
                        <a:rPr baseline="0"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do Espírito Infinito. </a:t>
                      </a:r>
                      <a:r>
                        <a:rPr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Fala em nome do Espírito Infinito.</a:t>
                      </a:r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Dirige o trabalho das altas personalidades</a:t>
                      </a:r>
                      <a:r>
                        <a:rPr baseline="0"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do Espirito Infinito</a:t>
                      </a:r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Preside</a:t>
                      </a:r>
                      <a:r>
                        <a:rPr baseline="0"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ao terceiro superuniverso</a:t>
                      </a:r>
                    </a:p>
                  </a:txBody>
                  <a:tcPr marT="45725" marB="45725" marR="91450" marL="91450"/>
                </a:tc>
              </a:tr>
              <a:tr h="901600">
                <a:tc>
                  <a:txBody>
                    <a:bodyPr>
                      <a:noAutofit/>
                    </a:bodyPr>
                    <a:lstStyle/>
                    <a:p>
                      <a:pPr lv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Espírito Mestra 4</a:t>
                      </a:r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Compartilha as naturezas</a:t>
                      </a:r>
                      <a:r>
                        <a:rPr baseline="0"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combinadas do Pai e do Filho. </a:t>
                      </a:r>
                      <a:r>
                        <a:rPr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Fala</a:t>
                      </a:r>
                      <a:r>
                        <a:rPr baseline="0"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em nome do Pai-e-Filho.</a:t>
                      </a:r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Políticas</a:t>
                      </a:r>
                      <a:r>
                        <a:rPr baseline="0"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e procedimentos Pai-Filho; é o diretor e conselheiro dos seres ascendentes que alcançaram o Espírito Infinito.</a:t>
                      </a:r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Estimula o quarto superuniverso de acordo</a:t>
                      </a:r>
                      <a:r>
                        <a:rPr baseline="0"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com os atributos peculiares do Pai e Filho.</a:t>
                      </a:r>
                    </a:p>
                  </a:txBody>
                  <a:tcPr marT="45725" marB="45725" marR="91450" marL="91450"/>
                </a:tc>
              </a:tr>
              <a:tr h="478425">
                <a:tc>
                  <a:txBody>
                    <a:bodyPr>
                      <a:noAutofit/>
                    </a:bodyPr>
                    <a:lstStyle/>
                    <a:p>
                      <a:pPr lv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Espírito Mestre 5</a:t>
                      </a:r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Combina o</a:t>
                      </a:r>
                      <a:r>
                        <a:rPr baseline="0"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caráter do Pai e do Espírito. </a:t>
                      </a:r>
                      <a:r>
                        <a:rPr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Fala em nome do Pai-e-Espirito.</a:t>
                      </a:r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Conselheiro dos diretores e</a:t>
                      </a:r>
                      <a:r>
                        <a:rPr baseline="0"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centro de potência e controladores físicos.</a:t>
                      </a:r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Dirige</a:t>
                      </a:r>
                      <a:r>
                        <a:rPr baseline="0"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o bem estar do quinto superuniverso</a:t>
                      </a:r>
                    </a:p>
                  </a:txBody>
                  <a:tcPr marT="45725" marB="45725" marR="91450" marL="91450"/>
                </a:tc>
              </a:tr>
              <a:tr h="669775">
                <a:tc>
                  <a:txBody>
                    <a:bodyPr>
                      <a:noAutofit/>
                    </a:bodyPr>
                    <a:lstStyle/>
                    <a:p>
                      <a:pPr lv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Espírito Mestre 6</a:t>
                      </a:r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Retrata o caráter</a:t>
                      </a:r>
                      <a:r>
                        <a:rPr baseline="0"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combinado do Filho e do Espírito. </a:t>
                      </a:r>
                      <a:r>
                        <a:rPr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Fala em nome</a:t>
                      </a:r>
                      <a:r>
                        <a:rPr baseline="0"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do Filho-e-Espírito.</a:t>
                      </a:r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É o conselheiro das</a:t>
                      </a:r>
                      <a:r>
                        <a:rPr baseline="0"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criaturas criadas conjuntamente pelo Filho e Espírito.</a:t>
                      </a:r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Dirige</a:t>
                      </a:r>
                      <a:r>
                        <a:rPr baseline="0"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os assunto do sexto superuniverso.</a:t>
                      </a:r>
                    </a:p>
                  </a:txBody>
                  <a:tcPr marT="45725" marB="45725" marR="91450" marL="91450"/>
                </a:tc>
              </a:tr>
              <a:tr h="861150">
                <a:tc>
                  <a:txBody>
                    <a:bodyPr>
                      <a:noAutofit/>
                    </a:bodyPr>
                    <a:lstStyle/>
                    <a:p>
                      <a:pPr lv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Espírito Mestre 7</a:t>
                      </a:r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ct val="25000"/>
                        <a:buFont typeface="Calibri"/>
                        <a:buNone/>
                      </a:pPr>
                      <a:r>
                        <a:rPr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É um retrato</a:t>
                      </a:r>
                      <a:r>
                        <a:rPr baseline="0"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único do Pai, Filho  e Espírito. </a:t>
                      </a:r>
                      <a:r>
                        <a:rPr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Preside ao conselho</a:t>
                      </a:r>
                      <a:r>
                        <a:rPr baseline="0"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no Paraíso dos Sete Espíritos Mestres.</a:t>
                      </a:r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Incentiva e ampara todos os seres de origem trina, assessor de todos os peregrinos ascendentes de Havona.</a:t>
                      </a:r>
                    </a:p>
                  </a:txBody>
                  <a:tcPr marT="45725" marB="45725" marR="91450" marL="91450"/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Preside ao sétimo superuniverso.</a:t>
                      </a:r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  <p:sp>
        <p:nvSpPr>
          <p:cNvPr id="958" name="Shape 958"/>
          <p:cNvSpPr txBox="1"/>
          <p:nvPr/>
        </p:nvSpPr>
        <p:spPr>
          <a:xfrm>
            <a:off x="0" y="692695"/>
            <a:ext cx="8424935" cy="83099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1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Os Espíritos Mestres são a plena representação do Espírito Infinito para os universos evolucionários. São o poder físico personalizado, a mente cósmica e a presença espiritual da Deidade trina, os Sete Espíritos de Deus enviados a todo o universo.</a:t>
            </a:r>
          </a:p>
        </p:txBody>
      </p:sp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63" name="Shape 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4" name="Shape 9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630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Shape 965"/>
          <p:cNvSpPr txBox="1"/>
          <p:nvPr>
            <p:ph type="title"/>
          </p:nvPr>
        </p:nvSpPr>
        <p:spPr>
          <a:xfrm>
            <a:off x="688031" y="4941167"/>
            <a:ext cx="7772400" cy="17281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3600" u="none" cap="small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A Organização administrativa dos sete superuniversos</a:t>
            </a:r>
          </a:p>
        </p:txBody>
      </p:sp>
      <p:sp>
        <p:nvSpPr>
          <p:cNvPr id="966" name="Shape 966"/>
          <p:cNvSpPr txBox="1"/>
          <p:nvPr/>
        </p:nvSpPr>
        <p:spPr>
          <a:xfrm>
            <a:off x="755575" y="73147"/>
            <a:ext cx="7560839" cy="619547"/>
          </a:xfrm>
          <a:prstGeom prst="rect">
            <a:avLst/>
          </a:prstGeom>
          <a:gradFill>
            <a:gsLst>
              <a:gs pos="0">
                <a:srgbClr val="091E39"/>
              </a:gs>
              <a:gs pos="50000">
                <a:srgbClr val="0E2C52"/>
              </a:gs>
              <a:gs pos="100000">
                <a:srgbClr val="113562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Superuniverso</a:t>
            </a:r>
          </a:p>
        </p:txBody>
      </p:sp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970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1" name="Shape 9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505" y="2691252"/>
            <a:ext cx="4018699" cy="390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Shape 9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4000594" y="3027017"/>
            <a:ext cx="1377053" cy="1380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3" name="Shape 9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991252">
            <a:off x="4617166" y="2582799"/>
            <a:ext cx="1785907" cy="99257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4" name="Shape 974"/>
          <p:cNvCxnSpPr/>
          <p:nvPr/>
        </p:nvCxnSpPr>
        <p:spPr>
          <a:xfrm flipH="1">
            <a:off x="3779912" y="3079085"/>
            <a:ext cx="5364087" cy="1502042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rgbClr val="7F7F7F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5" name="Shape 975"/>
          <p:cNvCxnSpPr/>
          <p:nvPr/>
        </p:nvCxnSpPr>
        <p:spPr>
          <a:xfrm flipH="1">
            <a:off x="3599784" y="0"/>
            <a:ext cx="2862170" cy="4387866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rgbClr val="7F7F7F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976" name="Shape 9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75196" y="2060848"/>
            <a:ext cx="1008785" cy="983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7" name="Shape 97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52119" y="1656566"/>
            <a:ext cx="879695" cy="908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78" name="Shape 97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766613" y="438816"/>
            <a:ext cx="1112394" cy="1027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9" name="Shape 97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975847" y="943626"/>
            <a:ext cx="1168152" cy="1108446"/>
          </a:xfrm>
          <a:prstGeom prst="rect">
            <a:avLst/>
          </a:prstGeom>
          <a:noFill/>
          <a:ln>
            <a:noFill/>
          </a:ln>
        </p:spPr>
      </p:pic>
      <p:sp>
        <p:nvSpPr>
          <p:cNvPr id="980" name="Shape 980"/>
          <p:cNvSpPr txBox="1"/>
          <p:nvPr/>
        </p:nvSpPr>
        <p:spPr>
          <a:xfrm rot="-1136635">
            <a:off x="4375034" y="3898270"/>
            <a:ext cx="864338" cy="2616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Setor Maior</a:t>
            </a:r>
          </a:p>
        </p:txBody>
      </p:sp>
      <p:sp>
        <p:nvSpPr>
          <p:cNvPr id="981" name="Shape 981"/>
          <p:cNvSpPr txBox="1"/>
          <p:nvPr/>
        </p:nvSpPr>
        <p:spPr>
          <a:xfrm rot="-1489047">
            <a:off x="5482251" y="3529353"/>
            <a:ext cx="877162" cy="253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Setor Menor</a:t>
            </a:r>
          </a:p>
        </p:txBody>
      </p:sp>
      <p:sp>
        <p:nvSpPr>
          <p:cNvPr id="982" name="Shape 982"/>
          <p:cNvSpPr txBox="1"/>
          <p:nvPr/>
        </p:nvSpPr>
        <p:spPr>
          <a:xfrm rot="-1100240">
            <a:off x="5886507" y="2471770"/>
            <a:ext cx="849913" cy="253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Constelação</a:t>
            </a:r>
          </a:p>
        </p:txBody>
      </p:sp>
      <p:sp>
        <p:nvSpPr>
          <p:cNvPr id="983" name="Shape 983"/>
          <p:cNvSpPr txBox="1"/>
          <p:nvPr/>
        </p:nvSpPr>
        <p:spPr>
          <a:xfrm rot="-1195173">
            <a:off x="7158693" y="2952127"/>
            <a:ext cx="954107" cy="253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Universo local</a:t>
            </a:r>
          </a:p>
        </p:txBody>
      </p:sp>
      <p:sp>
        <p:nvSpPr>
          <p:cNvPr id="984" name="Shape 984"/>
          <p:cNvSpPr txBox="1"/>
          <p:nvPr/>
        </p:nvSpPr>
        <p:spPr>
          <a:xfrm rot="-1100240">
            <a:off x="7044618" y="1356710"/>
            <a:ext cx="614271" cy="2539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Sistema</a:t>
            </a:r>
          </a:p>
        </p:txBody>
      </p:sp>
      <p:sp>
        <p:nvSpPr>
          <p:cNvPr id="985" name="Shape 985"/>
          <p:cNvSpPr txBox="1"/>
          <p:nvPr/>
        </p:nvSpPr>
        <p:spPr>
          <a:xfrm rot="-1407675">
            <a:off x="8464136" y="1902986"/>
            <a:ext cx="736098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Planetas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Habitados</a:t>
            </a:r>
          </a:p>
        </p:txBody>
      </p:sp>
      <p:cxnSp>
        <p:nvCxnSpPr>
          <p:cNvPr id="986" name="Shape 986"/>
          <p:cNvCxnSpPr/>
          <p:nvPr/>
        </p:nvCxnSpPr>
        <p:spPr>
          <a:xfrm flipH="1" rot="10800000">
            <a:off x="5106423" y="3360980"/>
            <a:ext cx="403697" cy="295330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rgbClr val="7F7F7F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987" name="Shape 987"/>
          <p:cNvCxnSpPr/>
          <p:nvPr/>
        </p:nvCxnSpPr>
        <p:spPr>
          <a:xfrm flipH="1" rot="10800000">
            <a:off x="5504182" y="2257704"/>
            <a:ext cx="336609" cy="294662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rgbClr val="7F7F7F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988" name="Shape 988"/>
          <p:cNvCxnSpPr/>
          <p:nvPr/>
        </p:nvCxnSpPr>
        <p:spPr>
          <a:xfrm>
            <a:off x="6531816" y="2227626"/>
            <a:ext cx="343381" cy="116893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rgbClr val="7F7F7F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989" name="Shape 989"/>
          <p:cNvCxnSpPr/>
          <p:nvPr/>
        </p:nvCxnSpPr>
        <p:spPr>
          <a:xfrm rot="10800000">
            <a:off x="7355576" y="1630900"/>
            <a:ext cx="24012" cy="313208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rgbClr val="7F7F7F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990" name="Shape 990"/>
          <p:cNvCxnSpPr/>
          <p:nvPr/>
        </p:nvCxnSpPr>
        <p:spPr>
          <a:xfrm>
            <a:off x="7741735" y="1160529"/>
            <a:ext cx="284492" cy="105999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rgbClr val="7F7F7F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991" name="Shape 991"/>
          <p:cNvSpPr txBox="1"/>
          <p:nvPr/>
        </p:nvSpPr>
        <p:spPr>
          <a:xfrm>
            <a:off x="13424" y="121405"/>
            <a:ext cx="3406448" cy="8309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4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Divisão administrativa dos superuniversos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0" name="Shape 11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7743" y="116631"/>
            <a:ext cx="6829691" cy="6621462"/>
          </a:xfrm>
          <a:prstGeom prst="rect">
            <a:avLst/>
          </a:prstGeom>
          <a:noFill/>
          <a:ln>
            <a:noFill/>
          </a:ln>
        </p:spPr>
      </p:pic>
      <p:sp>
        <p:nvSpPr>
          <p:cNvPr id="1131" name="Shape 1131"/>
          <p:cNvSpPr txBox="1"/>
          <p:nvPr/>
        </p:nvSpPr>
        <p:spPr>
          <a:xfrm>
            <a:off x="3431433" y="3357016"/>
            <a:ext cx="112210" cy="215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FFC00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132" name="Shape 1132"/>
          <p:cNvSpPr txBox="1"/>
          <p:nvPr/>
        </p:nvSpPr>
        <p:spPr>
          <a:xfrm>
            <a:off x="3347864" y="3356992"/>
            <a:ext cx="112210" cy="215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FFC00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133" name="Shape 1133"/>
          <p:cNvSpPr txBox="1"/>
          <p:nvPr/>
        </p:nvSpPr>
        <p:spPr>
          <a:xfrm>
            <a:off x="3275856" y="3429023"/>
            <a:ext cx="112210" cy="215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FFC00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134" name="Shape 1134"/>
          <p:cNvSpPr txBox="1"/>
          <p:nvPr/>
        </p:nvSpPr>
        <p:spPr>
          <a:xfrm>
            <a:off x="3275856" y="3501007"/>
            <a:ext cx="112210" cy="215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FFC00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135" name="Shape 1135"/>
          <p:cNvSpPr txBox="1"/>
          <p:nvPr/>
        </p:nvSpPr>
        <p:spPr>
          <a:xfrm>
            <a:off x="42370" y="44623"/>
            <a:ext cx="1882260" cy="7078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0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Divisão Administrativa</a:t>
            </a:r>
          </a:p>
        </p:txBody>
      </p:sp>
      <p:pic>
        <p:nvPicPr>
          <p:cNvPr id="1136" name="Shape 11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370" y="2332351"/>
            <a:ext cx="2009349" cy="1953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37" name="Shape 1137"/>
          <p:cNvCxnSpPr>
            <a:stCxn id="1136" idx="0"/>
          </p:cNvCxnSpPr>
          <p:nvPr/>
        </p:nvCxnSpPr>
        <p:spPr>
          <a:xfrm flipH="1" rot="10800000">
            <a:off x="1047044" y="116551"/>
            <a:ext cx="1220699" cy="2215800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8" name="Shape 1138"/>
          <p:cNvCxnSpPr>
            <a:stCxn id="1136" idx="2"/>
          </p:cNvCxnSpPr>
          <p:nvPr/>
        </p:nvCxnSpPr>
        <p:spPr>
          <a:xfrm>
            <a:off x="1047044" y="4285401"/>
            <a:ext cx="1220699" cy="2452799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42" name="Shape 1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3" name="Shape 1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7743" y="116631"/>
            <a:ext cx="6829691" cy="6621462"/>
          </a:xfrm>
          <a:prstGeom prst="rect">
            <a:avLst/>
          </a:prstGeom>
          <a:noFill/>
          <a:ln>
            <a:noFill/>
          </a:ln>
        </p:spPr>
      </p:pic>
      <p:sp>
        <p:nvSpPr>
          <p:cNvPr id="1144" name="Shape 1144"/>
          <p:cNvSpPr txBox="1"/>
          <p:nvPr/>
        </p:nvSpPr>
        <p:spPr>
          <a:xfrm>
            <a:off x="5467353" y="1192404"/>
            <a:ext cx="540533" cy="392415"/>
          </a:xfrm>
          <a:prstGeom prst="rect">
            <a:avLst/>
          </a:prstGeom>
          <a:solidFill>
            <a:srgbClr val="00FF9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9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SU#1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05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Pai</a:t>
            </a:r>
          </a:p>
        </p:txBody>
      </p:sp>
      <p:sp>
        <p:nvSpPr>
          <p:cNvPr id="1145" name="Shape 1145"/>
          <p:cNvSpPr txBox="1"/>
          <p:nvPr/>
        </p:nvSpPr>
        <p:spPr>
          <a:xfrm>
            <a:off x="3619330" y="1997694"/>
            <a:ext cx="582211" cy="407803"/>
          </a:xfrm>
          <a:prstGeom prst="rect">
            <a:avLst/>
          </a:prstGeom>
          <a:solidFill>
            <a:srgbClr val="00FF9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SU#2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05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Filho</a:t>
            </a:r>
          </a:p>
        </p:txBody>
      </p:sp>
      <p:sp>
        <p:nvSpPr>
          <p:cNvPr id="1146" name="Shape 1146"/>
          <p:cNvSpPr txBox="1"/>
          <p:nvPr/>
        </p:nvSpPr>
        <p:spPr>
          <a:xfrm>
            <a:off x="3196646" y="3789039"/>
            <a:ext cx="764954" cy="407803"/>
          </a:xfrm>
          <a:prstGeom prst="rect">
            <a:avLst/>
          </a:prstGeom>
          <a:solidFill>
            <a:srgbClr val="00FF9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SU#3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05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Espirito</a:t>
            </a:r>
          </a:p>
        </p:txBody>
      </p:sp>
      <p:sp>
        <p:nvSpPr>
          <p:cNvPr id="1147" name="Shape 1147"/>
          <p:cNvSpPr txBox="1"/>
          <p:nvPr/>
        </p:nvSpPr>
        <p:spPr>
          <a:xfrm>
            <a:off x="4231871" y="5085183"/>
            <a:ext cx="998990" cy="407803"/>
          </a:xfrm>
          <a:prstGeom prst="rect">
            <a:avLst/>
          </a:prstGeom>
          <a:solidFill>
            <a:srgbClr val="00FF9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SU#4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05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Pai &amp; Filho</a:t>
            </a:r>
          </a:p>
        </p:txBody>
      </p:sp>
      <p:sp>
        <p:nvSpPr>
          <p:cNvPr id="1148" name="Shape 1148"/>
          <p:cNvSpPr txBox="1"/>
          <p:nvPr/>
        </p:nvSpPr>
        <p:spPr>
          <a:xfrm>
            <a:off x="6199069" y="5091846"/>
            <a:ext cx="893210" cy="577080"/>
          </a:xfrm>
          <a:prstGeom prst="rect">
            <a:avLst/>
          </a:prstGeom>
          <a:solidFill>
            <a:srgbClr val="00FF9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SU#5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05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Pai &amp; Espirito</a:t>
            </a:r>
          </a:p>
        </p:txBody>
      </p:sp>
      <p:sp>
        <p:nvSpPr>
          <p:cNvPr id="1149" name="Shape 1149"/>
          <p:cNvSpPr txBox="1"/>
          <p:nvPr/>
        </p:nvSpPr>
        <p:spPr>
          <a:xfrm>
            <a:off x="7199960" y="3877598"/>
            <a:ext cx="1343638" cy="407803"/>
          </a:xfrm>
          <a:prstGeom prst="rect">
            <a:avLst/>
          </a:prstGeom>
          <a:solidFill>
            <a:srgbClr val="00FF9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SU#6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05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Filho &amp; Espirito</a:t>
            </a:r>
          </a:p>
        </p:txBody>
      </p:sp>
      <p:sp>
        <p:nvSpPr>
          <p:cNvPr id="1150" name="Shape 1150"/>
          <p:cNvSpPr txBox="1"/>
          <p:nvPr/>
        </p:nvSpPr>
        <p:spPr>
          <a:xfrm>
            <a:off x="6952703" y="1839888"/>
            <a:ext cx="931665" cy="569387"/>
          </a:xfrm>
          <a:prstGeom prst="rect">
            <a:avLst/>
          </a:prstGeom>
          <a:solidFill>
            <a:srgbClr val="00FF9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00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SU#7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05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Pai, Filho </a:t>
            </a:r>
            <a:br>
              <a:rPr b="1" baseline="0" i="0" lang="pt-BR" sz="105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1" baseline="0" i="0" lang="pt-BR" sz="1050" u="none" cap="none" strike="noStrik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rPr>
              <a:t>&amp; Espirito</a:t>
            </a:r>
          </a:p>
        </p:txBody>
      </p:sp>
      <p:sp>
        <p:nvSpPr>
          <p:cNvPr id="1151" name="Shape 1151"/>
          <p:cNvSpPr txBox="1"/>
          <p:nvPr/>
        </p:nvSpPr>
        <p:spPr>
          <a:xfrm>
            <a:off x="3284800" y="323164"/>
            <a:ext cx="1787669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SUPERUNIVERSOS</a:t>
            </a:r>
          </a:p>
        </p:txBody>
      </p:sp>
      <p:sp>
        <p:nvSpPr>
          <p:cNvPr id="1152" name="Shape 1152"/>
          <p:cNvSpPr txBox="1"/>
          <p:nvPr/>
        </p:nvSpPr>
        <p:spPr>
          <a:xfrm>
            <a:off x="3431433" y="3357016"/>
            <a:ext cx="112210" cy="215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FFC00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153" name="Shape 1153"/>
          <p:cNvSpPr txBox="1"/>
          <p:nvPr/>
        </p:nvSpPr>
        <p:spPr>
          <a:xfrm>
            <a:off x="3347864" y="3356992"/>
            <a:ext cx="112210" cy="215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FFC00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154" name="Shape 1154"/>
          <p:cNvSpPr txBox="1"/>
          <p:nvPr/>
        </p:nvSpPr>
        <p:spPr>
          <a:xfrm>
            <a:off x="3275856" y="3429023"/>
            <a:ext cx="112210" cy="215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FFC00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155" name="Shape 1155"/>
          <p:cNvSpPr txBox="1"/>
          <p:nvPr/>
        </p:nvSpPr>
        <p:spPr>
          <a:xfrm>
            <a:off x="3275856" y="3501007"/>
            <a:ext cx="112210" cy="215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FFC000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156" name="Shape 1156"/>
          <p:cNvSpPr/>
          <p:nvPr/>
        </p:nvSpPr>
        <p:spPr>
          <a:xfrm>
            <a:off x="0" y="2718265"/>
            <a:ext cx="2236691" cy="1363234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 Superuniversos</a:t>
            </a:r>
          </a:p>
          <a:p>
            <a:pPr indent="-95250" lvl="0" marL="9525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0000"/>
              <a:buFont typeface="Calibri"/>
              <a:buChar char="❖"/>
            </a:pPr>
            <a:r>
              <a:rPr b="0" baseline="0" i="0" lang="pt-BR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Cada superuniverso tem as características do Espírito Mestre que o administra. </a:t>
            </a:r>
          </a:p>
        </p:txBody>
      </p:sp>
      <p:sp>
        <p:nvSpPr>
          <p:cNvPr id="1157" name="Shape 1157"/>
          <p:cNvSpPr txBox="1"/>
          <p:nvPr/>
        </p:nvSpPr>
        <p:spPr>
          <a:xfrm>
            <a:off x="25444" y="212359"/>
            <a:ext cx="2314307" cy="8309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4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Representação da Cosmologia</a:t>
            </a:r>
          </a:p>
        </p:txBody>
      </p:sp>
      <p:cxnSp>
        <p:nvCxnSpPr>
          <p:cNvPr id="1158" name="Shape 1158"/>
          <p:cNvCxnSpPr/>
          <p:nvPr/>
        </p:nvCxnSpPr>
        <p:spPr>
          <a:xfrm>
            <a:off x="3782807" y="600164"/>
            <a:ext cx="1235160" cy="308556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rgbClr val="FF0000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159" name="Shape 1159"/>
          <p:cNvCxnSpPr/>
          <p:nvPr/>
        </p:nvCxnSpPr>
        <p:spPr>
          <a:xfrm>
            <a:off x="3779912" y="600164"/>
            <a:ext cx="2895" cy="474788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rgbClr val="FF0000"/>
            </a:solidFill>
            <a:prstDash val="solid"/>
            <a:round/>
            <a:headEnd len="med" w="med" type="none"/>
            <a:tailEnd len="lg" w="lg" type="stealth"/>
          </a:ln>
        </p:spPr>
      </p:cxn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4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63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4" name="Shape 1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7743" y="116631"/>
            <a:ext cx="6829691" cy="6621462"/>
          </a:xfrm>
          <a:prstGeom prst="rect">
            <a:avLst/>
          </a:prstGeom>
          <a:noFill/>
          <a:ln>
            <a:noFill/>
          </a:ln>
        </p:spPr>
      </p:pic>
      <p:sp>
        <p:nvSpPr>
          <p:cNvPr id="1165" name="Shape 1165"/>
          <p:cNvSpPr txBox="1"/>
          <p:nvPr/>
        </p:nvSpPr>
        <p:spPr>
          <a:xfrm>
            <a:off x="5479376" y="1192404"/>
            <a:ext cx="516488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9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SU#1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Pai</a:t>
            </a:r>
          </a:p>
        </p:txBody>
      </p:sp>
      <p:sp>
        <p:nvSpPr>
          <p:cNvPr id="1166" name="Shape 1166"/>
          <p:cNvSpPr txBox="1"/>
          <p:nvPr/>
        </p:nvSpPr>
        <p:spPr>
          <a:xfrm>
            <a:off x="3625742" y="1997694"/>
            <a:ext cx="569387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SU#2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Filho</a:t>
            </a:r>
          </a:p>
        </p:txBody>
      </p:sp>
      <p:sp>
        <p:nvSpPr>
          <p:cNvPr id="1167" name="Shape 1167"/>
          <p:cNvSpPr txBox="1"/>
          <p:nvPr/>
        </p:nvSpPr>
        <p:spPr>
          <a:xfrm>
            <a:off x="3234316" y="3789039"/>
            <a:ext cx="689611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SU#3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Espirito</a:t>
            </a:r>
          </a:p>
        </p:txBody>
      </p:sp>
      <p:sp>
        <p:nvSpPr>
          <p:cNvPr id="1168" name="Shape 1168"/>
          <p:cNvSpPr txBox="1"/>
          <p:nvPr/>
        </p:nvSpPr>
        <p:spPr>
          <a:xfrm>
            <a:off x="4283967" y="5085183"/>
            <a:ext cx="894796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SU#4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Pai &amp; Filho</a:t>
            </a:r>
          </a:p>
        </p:txBody>
      </p:sp>
      <p:sp>
        <p:nvSpPr>
          <p:cNvPr id="1169" name="Shape 1169"/>
          <p:cNvSpPr txBox="1"/>
          <p:nvPr/>
        </p:nvSpPr>
        <p:spPr>
          <a:xfrm>
            <a:off x="6199069" y="5091846"/>
            <a:ext cx="893210" cy="577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SU#5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Pai &amp; Espirito</a:t>
            </a:r>
          </a:p>
        </p:txBody>
      </p:sp>
      <p:sp>
        <p:nvSpPr>
          <p:cNvPr id="1170" name="Shape 1170"/>
          <p:cNvSpPr txBox="1"/>
          <p:nvPr/>
        </p:nvSpPr>
        <p:spPr>
          <a:xfrm>
            <a:off x="7271293" y="3877598"/>
            <a:ext cx="1200970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SU#6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Filho &amp; Espirito</a:t>
            </a:r>
          </a:p>
        </p:txBody>
      </p:sp>
      <p:sp>
        <p:nvSpPr>
          <p:cNvPr id="1171" name="Shape 1171"/>
          <p:cNvSpPr txBox="1"/>
          <p:nvPr/>
        </p:nvSpPr>
        <p:spPr>
          <a:xfrm>
            <a:off x="6995182" y="1839888"/>
            <a:ext cx="846705" cy="577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SU#7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Pai, Filho </a:t>
            </a:r>
            <a:b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&amp; Espirito</a:t>
            </a:r>
          </a:p>
        </p:txBody>
      </p:sp>
      <p:sp>
        <p:nvSpPr>
          <p:cNvPr id="1172" name="Shape 1172"/>
          <p:cNvSpPr txBox="1"/>
          <p:nvPr/>
        </p:nvSpPr>
        <p:spPr>
          <a:xfrm>
            <a:off x="3284800" y="323164"/>
            <a:ext cx="1787669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rgbClr val="000044"/>
                </a:solidFill>
                <a:latin typeface="Verdana"/>
                <a:ea typeface="Verdana"/>
                <a:cs typeface="Verdana"/>
                <a:sym typeface="Verdana"/>
              </a:rPr>
              <a:t>SUPERUNIVERSOS</a:t>
            </a:r>
          </a:p>
        </p:txBody>
      </p:sp>
      <p:sp>
        <p:nvSpPr>
          <p:cNvPr id="1173" name="Shape 1173"/>
          <p:cNvSpPr/>
          <p:nvPr/>
        </p:nvSpPr>
        <p:spPr>
          <a:xfrm>
            <a:off x="0" y="2569821"/>
            <a:ext cx="2236691" cy="1515526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baseline="0" i="0" lang="pt-BR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 Setores Maiores</a:t>
            </a:r>
          </a:p>
          <a:p>
            <a:pPr indent="-95250" lvl="0" marL="9525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0000"/>
              <a:buFont typeface="Calibri"/>
              <a:buChar char="❖"/>
            </a:pPr>
            <a:r>
              <a:rPr b="0" baseline="0" i="0" lang="pt-BR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1 trilhão de planetas habitáveis</a:t>
            </a:r>
          </a:p>
          <a:p>
            <a:pPr indent="-95250" lvl="0" marL="9525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0000"/>
              <a:buFont typeface="Calibri"/>
              <a:buChar char="❖"/>
            </a:pPr>
            <a:r>
              <a:rPr b="0" baseline="0" i="0" lang="pt-BR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Um mundo sede central</a:t>
            </a:r>
          </a:p>
          <a:p>
            <a:pPr indent="-95250" lvl="0" marL="9525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0000"/>
              <a:buFont typeface="Calibri"/>
              <a:buChar char="❖"/>
            </a:pPr>
            <a:r>
              <a:rPr b="0" baseline="0" i="0" lang="pt-BR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Governado por três Anciães dos Dias</a:t>
            </a:r>
          </a:p>
        </p:txBody>
      </p:sp>
      <p:sp>
        <p:nvSpPr>
          <p:cNvPr id="1174" name="Shape 1174"/>
          <p:cNvSpPr/>
          <p:nvPr/>
        </p:nvSpPr>
        <p:spPr>
          <a:xfrm>
            <a:off x="3782805" y="1646822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1175" name="Shape 1175"/>
          <p:cNvSpPr/>
          <p:nvPr/>
        </p:nvSpPr>
        <p:spPr>
          <a:xfrm>
            <a:off x="4067944" y="1817831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</a:p>
        </p:txBody>
      </p:sp>
      <p:sp>
        <p:nvSpPr>
          <p:cNvPr id="1176" name="Shape 1176"/>
          <p:cNvSpPr/>
          <p:nvPr/>
        </p:nvSpPr>
        <p:spPr>
          <a:xfrm>
            <a:off x="4430878" y="2078869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</a:p>
        </p:txBody>
      </p:sp>
      <p:sp>
        <p:nvSpPr>
          <p:cNvPr id="1177" name="Shape 1177"/>
          <p:cNvSpPr/>
          <p:nvPr/>
        </p:nvSpPr>
        <p:spPr>
          <a:xfrm>
            <a:off x="4574894" y="2380521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</a:p>
        </p:txBody>
      </p:sp>
      <p:sp>
        <p:nvSpPr>
          <p:cNvPr id="1178" name="Shape 1178"/>
          <p:cNvSpPr/>
          <p:nvPr/>
        </p:nvSpPr>
        <p:spPr>
          <a:xfrm>
            <a:off x="4358869" y="2582925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</a:p>
        </p:txBody>
      </p:sp>
      <p:sp>
        <p:nvSpPr>
          <p:cNvPr id="1179" name="Shape 1179"/>
          <p:cNvSpPr/>
          <p:nvPr/>
        </p:nvSpPr>
        <p:spPr>
          <a:xfrm>
            <a:off x="3998830" y="2483925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</a:p>
        </p:txBody>
      </p:sp>
      <p:sp>
        <p:nvSpPr>
          <p:cNvPr id="1180" name="Shape 1180"/>
          <p:cNvSpPr/>
          <p:nvPr/>
        </p:nvSpPr>
        <p:spPr>
          <a:xfrm>
            <a:off x="3638789" y="2366901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</a:p>
        </p:txBody>
      </p:sp>
      <p:sp>
        <p:nvSpPr>
          <p:cNvPr id="1181" name="Shape 1181"/>
          <p:cNvSpPr txBox="1"/>
          <p:nvPr/>
        </p:nvSpPr>
        <p:spPr>
          <a:xfrm>
            <a:off x="3074578" y="1074953"/>
            <a:ext cx="1217705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Setor Maior - 10</a:t>
            </a:r>
          </a:p>
        </p:txBody>
      </p:sp>
      <p:cxnSp>
        <p:nvCxnSpPr>
          <p:cNvPr id="1182" name="Shape 1182"/>
          <p:cNvCxnSpPr/>
          <p:nvPr/>
        </p:nvCxnSpPr>
        <p:spPr>
          <a:xfrm>
            <a:off x="3779912" y="1309765"/>
            <a:ext cx="0" cy="319034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rgbClr val="FF0000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183" name="Shape 1183"/>
          <p:cNvSpPr txBox="1"/>
          <p:nvPr/>
        </p:nvSpPr>
        <p:spPr>
          <a:xfrm>
            <a:off x="-36511" y="1661899"/>
            <a:ext cx="2314307" cy="8309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Cada </a:t>
            </a:r>
            <a:r>
              <a:rPr b="1" baseline="0" i="1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Superuniverso</a:t>
            </a:r>
            <a:r>
              <a:rPr b="0" baseline="0" i="0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b="0" baseline="0" i="0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baseline="0" i="0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é dividido, administrativamente em:</a:t>
            </a:r>
          </a:p>
        </p:txBody>
      </p:sp>
      <p:sp>
        <p:nvSpPr>
          <p:cNvPr id="1184" name="Shape 1184"/>
          <p:cNvSpPr txBox="1"/>
          <p:nvPr/>
        </p:nvSpPr>
        <p:spPr>
          <a:xfrm>
            <a:off x="25444" y="27692"/>
            <a:ext cx="23143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4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Representação da Cosmologia</a:t>
            </a:r>
          </a:p>
        </p:txBody>
      </p:sp>
      <p:cxnSp>
        <p:nvCxnSpPr>
          <p:cNvPr id="1185" name="Shape 1185"/>
          <p:cNvCxnSpPr/>
          <p:nvPr/>
        </p:nvCxnSpPr>
        <p:spPr>
          <a:xfrm>
            <a:off x="3782807" y="600164"/>
            <a:ext cx="1235160" cy="308556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186" name="Shape 1186"/>
          <p:cNvCxnSpPr/>
          <p:nvPr/>
        </p:nvCxnSpPr>
        <p:spPr>
          <a:xfrm>
            <a:off x="3779912" y="600164"/>
            <a:ext cx="2895" cy="474788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rgbClr val="FF0000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187" name="Shape 1187"/>
          <p:cNvSpPr/>
          <p:nvPr/>
        </p:nvSpPr>
        <p:spPr>
          <a:xfrm>
            <a:off x="3350757" y="1556791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1188" name="Shape 1188"/>
          <p:cNvSpPr/>
          <p:nvPr/>
        </p:nvSpPr>
        <p:spPr>
          <a:xfrm>
            <a:off x="3422766" y="2087921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</a:p>
        </p:txBody>
      </p:sp>
      <p:sp>
        <p:nvSpPr>
          <p:cNvPr id="1189" name="Shape 1189"/>
          <p:cNvSpPr/>
          <p:nvPr/>
        </p:nvSpPr>
        <p:spPr>
          <a:xfrm>
            <a:off x="3206741" y="1790838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type="title"/>
          </p:nvPr>
        </p:nvSpPr>
        <p:spPr>
          <a:xfrm>
            <a:off x="39688" y="116631"/>
            <a:ext cx="8924925" cy="5238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8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A revelação e o processo evolutivo</a:t>
            </a:r>
          </a:p>
        </p:txBody>
      </p:sp>
      <p:cxnSp>
        <p:nvCxnSpPr>
          <p:cNvPr id="188" name="Shape 188"/>
          <p:cNvCxnSpPr/>
          <p:nvPr/>
        </p:nvCxnSpPr>
        <p:spPr>
          <a:xfrm flipH="1" rot="10800000">
            <a:off x="1908175" y="4522788"/>
            <a:ext cx="1150938" cy="74611"/>
          </a:xfrm>
          <a:prstGeom prst="straightConnector1">
            <a:avLst/>
          </a:prstGeom>
          <a:noFill/>
          <a:ln cap="flat" cmpd="sng" w="222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9" name="Shape 189"/>
          <p:cNvCxnSpPr/>
          <p:nvPr/>
        </p:nvCxnSpPr>
        <p:spPr>
          <a:xfrm flipH="1" rot="10800000">
            <a:off x="3027363" y="4089399"/>
            <a:ext cx="503236" cy="433387"/>
          </a:xfrm>
          <a:prstGeom prst="straightConnector1">
            <a:avLst/>
          </a:prstGeom>
          <a:noFill/>
          <a:ln cap="flat" cmpd="sng" w="222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0" name="Shape 190"/>
          <p:cNvCxnSpPr/>
          <p:nvPr/>
        </p:nvCxnSpPr>
        <p:spPr>
          <a:xfrm flipH="1" rot="10800000">
            <a:off x="3524250" y="3802062"/>
            <a:ext cx="1584325" cy="287337"/>
          </a:xfrm>
          <a:prstGeom prst="straightConnector1">
            <a:avLst/>
          </a:prstGeom>
          <a:noFill/>
          <a:ln cap="flat" cmpd="sng" w="222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1" name="Shape 191"/>
          <p:cNvCxnSpPr/>
          <p:nvPr/>
        </p:nvCxnSpPr>
        <p:spPr>
          <a:xfrm flipH="1" rot="10800000">
            <a:off x="5108575" y="3441699"/>
            <a:ext cx="431799" cy="360363"/>
          </a:xfrm>
          <a:prstGeom prst="straightConnector1">
            <a:avLst/>
          </a:prstGeom>
          <a:noFill/>
          <a:ln cap="flat" cmpd="sng" w="222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2" name="Shape 192"/>
          <p:cNvCxnSpPr/>
          <p:nvPr/>
        </p:nvCxnSpPr>
        <p:spPr>
          <a:xfrm>
            <a:off x="1619250" y="1916113"/>
            <a:ext cx="0" cy="2840036"/>
          </a:xfrm>
          <a:prstGeom prst="straightConnector1">
            <a:avLst/>
          </a:prstGeom>
          <a:noFill/>
          <a:ln cap="flat" cmpd="sng" w="31750">
            <a:solidFill>
              <a:srgbClr val="00FF99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3" name="Shape 193"/>
          <p:cNvCxnSpPr/>
          <p:nvPr/>
        </p:nvCxnSpPr>
        <p:spPr>
          <a:xfrm>
            <a:off x="1619250" y="4756150"/>
            <a:ext cx="6697663" cy="0"/>
          </a:xfrm>
          <a:prstGeom prst="straightConnector1">
            <a:avLst/>
          </a:prstGeom>
          <a:noFill/>
          <a:ln cap="flat" cmpd="sng" w="31750">
            <a:solidFill>
              <a:srgbClr val="00FF99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4" name="Shape 194"/>
          <p:cNvSpPr txBox="1"/>
          <p:nvPr/>
        </p:nvSpPr>
        <p:spPr>
          <a:xfrm>
            <a:off x="4232275" y="4797425"/>
            <a:ext cx="82836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8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Tempo</a:t>
            </a:r>
          </a:p>
        </p:txBody>
      </p:sp>
      <p:sp>
        <p:nvSpPr>
          <p:cNvPr id="195" name="Shape 195"/>
          <p:cNvSpPr txBox="1"/>
          <p:nvPr/>
        </p:nvSpPr>
        <p:spPr>
          <a:xfrm rot="-5400000">
            <a:off x="846445" y="3233221"/>
            <a:ext cx="103284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8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Evolução</a:t>
            </a:r>
          </a:p>
        </p:txBody>
      </p:sp>
      <p:sp>
        <p:nvSpPr>
          <p:cNvPr id="196" name="Shape 196"/>
          <p:cNvSpPr txBox="1"/>
          <p:nvPr/>
        </p:nvSpPr>
        <p:spPr>
          <a:xfrm>
            <a:off x="2771775" y="2276475"/>
            <a:ext cx="114967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Revelação</a:t>
            </a:r>
          </a:p>
        </p:txBody>
      </p:sp>
      <p:cxnSp>
        <p:nvCxnSpPr>
          <p:cNvPr id="197" name="Shape 197"/>
          <p:cNvCxnSpPr/>
          <p:nvPr/>
        </p:nvCxnSpPr>
        <p:spPr>
          <a:xfrm flipH="1" rot="10800000">
            <a:off x="5540375" y="3154362"/>
            <a:ext cx="1368425" cy="287337"/>
          </a:xfrm>
          <a:prstGeom prst="straightConnector1">
            <a:avLst/>
          </a:prstGeom>
          <a:noFill/>
          <a:ln cap="flat" cmpd="sng" w="222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8" name="Shape 198"/>
          <p:cNvCxnSpPr>
            <a:stCxn id="196" idx="2"/>
          </p:cNvCxnSpPr>
          <p:nvPr/>
        </p:nvCxnSpPr>
        <p:spPr>
          <a:xfrm flipH="1">
            <a:off x="3278212" y="2645807"/>
            <a:ext cx="68400" cy="14436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99" name="Shape 199"/>
          <p:cNvCxnSpPr>
            <a:stCxn id="196" idx="2"/>
          </p:cNvCxnSpPr>
          <p:nvPr/>
        </p:nvCxnSpPr>
        <p:spPr>
          <a:xfrm>
            <a:off x="3346612" y="2645807"/>
            <a:ext cx="1761900" cy="795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200" name="Shape 200"/>
          <p:cNvSpPr txBox="1"/>
          <p:nvPr/>
        </p:nvSpPr>
        <p:spPr>
          <a:xfrm>
            <a:off x="611187" y="5426075"/>
            <a:ext cx="2379661" cy="523219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Início da civilização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 milhão de anos</a:t>
            </a:r>
          </a:p>
        </p:txBody>
      </p:sp>
      <p:cxnSp>
        <p:nvCxnSpPr>
          <p:cNvPr id="201" name="Shape 201"/>
          <p:cNvCxnSpPr/>
          <p:nvPr/>
        </p:nvCxnSpPr>
        <p:spPr>
          <a:xfrm flipH="1" rot="10800000">
            <a:off x="1835150" y="4584699"/>
            <a:ext cx="142875" cy="769938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202" name="Shape 202"/>
          <p:cNvSpPr txBox="1"/>
          <p:nvPr/>
        </p:nvSpPr>
        <p:spPr>
          <a:xfrm>
            <a:off x="3132138" y="5426075"/>
            <a:ext cx="5400675" cy="523219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Chegada do Príncipe Planetário 500 mil anos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 raças – 500 milhões de seres humanos primitivos</a:t>
            </a:r>
          </a:p>
        </p:txBody>
      </p:sp>
      <p:cxnSp>
        <p:nvCxnSpPr>
          <p:cNvPr id="203" name="Shape 203"/>
          <p:cNvCxnSpPr/>
          <p:nvPr/>
        </p:nvCxnSpPr>
        <p:spPr>
          <a:xfrm rot="10800000">
            <a:off x="3132138" y="4584699"/>
            <a:ext cx="700086" cy="769938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204" name="Shape 204"/>
          <p:cNvCxnSpPr/>
          <p:nvPr/>
        </p:nvCxnSpPr>
        <p:spPr>
          <a:xfrm flipH="1" rot="10800000">
            <a:off x="6891338" y="2795588"/>
            <a:ext cx="431799" cy="358775"/>
          </a:xfrm>
          <a:prstGeom prst="straightConnector1">
            <a:avLst/>
          </a:prstGeom>
          <a:noFill/>
          <a:ln cap="flat" cmpd="sng" w="222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5" name="Shape 205"/>
          <p:cNvCxnSpPr>
            <a:stCxn id="196" idx="2"/>
          </p:cNvCxnSpPr>
          <p:nvPr/>
        </p:nvCxnSpPr>
        <p:spPr>
          <a:xfrm>
            <a:off x="3346612" y="2645807"/>
            <a:ext cx="3562199" cy="3291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lg" w="lg" type="stealth"/>
          </a:ln>
        </p:spPr>
      </p:cxn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4" name="Shape 1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7743" y="119905"/>
            <a:ext cx="6829691" cy="6621462"/>
          </a:xfrm>
          <a:prstGeom prst="rect">
            <a:avLst/>
          </a:prstGeom>
          <a:noFill/>
          <a:ln>
            <a:noFill/>
          </a:ln>
        </p:spPr>
      </p:pic>
      <p:sp>
        <p:nvSpPr>
          <p:cNvPr id="1195" name="Shape 1195"/>
          <p:cNvSpPr txBox="1"/>
          <p:nvPr/>
        </p:nvSpPr>
        <p:spPr>
          <a:xfrm>
            <a:off x="5479376" y="1192404"/>
            <a:ext cx="516488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9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SU#1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Pai</a:t>
            </a:r>
          </a:p>
        </p:txBody>
      </p:sp>
      <p:sp>
        <p:nvSpPr>
          <p:cNvPr id="1196" name="Shape 1196"/>
          <p:cNvSpPr txBox="1"/>
          <p:nvPr/>
        </p:nvSpPr>
        <p:spPr>
          <a:xfrm>
            <a:off x="3625742" y="1997694"/>
            <a:ext cx="569387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SU#2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Filho</a:t>
            </a:r>
          </a:p>
        </p:txBody>
      </p:sp>
      <p:sp>
        <p:nvSpPr>
          <p:cNvPr id="1197" name="Shape 1197"/>
          <p:cNvSpPr txBox="1"/>
          <p:nvPr/>
        </p:nvSpPr>
        <p:spPr>
          <a:xfrm>
            <a:off x="3234316" y="3789039"/>
            <a:ext cx="689611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SU#3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Espirito</a:t>
            </a:r>
          </a:p>
        </p:txBody>
      </p:sp>
      <p:sp>
        <p:nvSpPr>
          <p:cNvPr id="1198" name="Shape 1198"/>
          <p:cNvSpPr txBox="1"/>
          <p:nvPr/>
        </p:nvSpPr>
        <p:spPr>
          <a:xfrm>
            <a:off x="4283967" y="5085183"/>
            <a:ext cx="894796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SU#4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Pai &amp; Filho</a:t>
            </a:r>
          </a:p>
        </p:txBody>
      </p:sp>
      <p:sp>
        <p:nvSpPr>
          <p:cNvPr id="1199" name="Shape 1199"/>
          <p:cNvSpPr txBox="1"/>
          <p:nvPr/>
        </p:nvSpPr>
        <p:spPr>
          <a:xfrm>
            <a:off x="6199069" y="5091846"/>
            <a:ext cx="893210" cy="577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SU#5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Pai &amp; Espirito</a:t>
            </a:r>
          </a:p>
        </p:txBody>
      </p:sp>
      <p:sp>
        <p:nvSpPr>
          <p:cNvPr id="1200" name="Shape 1200"/>
          <p:cNvSpPr txBox="1"/>
          <p:nvPr/>
        </p:nvSpPr>
        <p:spPr>
          <a:xfrm>
            <a:off x="7271293" y="3877598"/>
            <a:ext cx="1200970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SU#6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Filho &amp; Espirito</a:t>
            </a:r>
          </a:p>
        </p:txBody>
      </p:sp>
      <p:sp>
        <p:nvSpPr>
          <p:cNvPr id="1201" name="Shape 1201"/>
          <p:cNvSpPr txBox="1"/>
          <p:nvPr/>
        </p:nvSpPr>
        <p:spPr>
          <a:xfrm>
            <a:off x="6995182" y="1839888"/>
            <a:ext cx="846705" cy="577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SU#7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Pai, Filho </a:t>
            </a:r>
            <a:b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&amp; Espirito</a:t>
            </a:r>
          </a:p>
        </p:txBody>
      </p:sp>
      <p:sp>
        <p:nvSpPr>
          <p:cNvPr id="1202" name="Shape 1202"/>
          <p:cNvSpPr txBox="1"/>
          <p:nvPr/>
        </p:nvSpPr>
        <p:spPr>
          <a:xfrm>
            <a:off x="3284800" y="323164"/>
            <a:ext cx="1787669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rgbClr val="000044"/>
                </a:solidFill>
                <a:latin typeface="Verdana"/>
                <a:ea typeface="Verdana"/>
                <a:cs typeface="Verdana"/>
                <a:sym typeface="Verdana"/>
              </a:rPr>
              <a:t>SUPERUNIVERSOS</a:t>
            </a:r>
          </a:p>
        </p:txBody>
      </p:sp>
      <p:sp>
        <p:nvSpPr>
          <p:cNvPr id="1203" name="Shape 1203"/>
          <p:cNvSpPr/>
          <p:nvPr/>
        </p:nvSpPr>
        <p:spPr>
          <a:xfrm>
            <a:off x="0" y="2569819"/>
            <a:ext cx="2236691" cy="1939300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baseline="0" i="0" lang="pt-BR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100 Setores Menores</a:t>
            </a:r>
          </a:p>
          <a:p>
            <a:pPr indent="-95250" lvl="0" marL="9525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0000"/>
              <a:buFont typeface="Calibri"/>
              <a:buChar char="❖"/>
            </a:pPr>
            <a:r>
              <a:rPr b="0" baseline="0" i="0" lang="pt-BR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100 bilhões de planetas habitáveis</a:t>
            </a:r>
          </a:p>
          <a:p>
            <a:pPr indent="-95250" lvl="0" marL="9525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0000"/>
              <a:buFont typeface="Calibri"/>
              <a:buChar char="❖"/>
            </a:pPr>
            <a:r>
              <a:rPr b="0" baseline="0" i="0" lang="pt-BR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Um mundo sede-central</a:t>
            </a:r>
          </a:p>
          <a:p>
            <a:pPr indent="-95250" lvl="0" marL="9525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0000"/>
              <a:buFont typeface="Calibri"/>
              <a:buChar char="❖"/>
            </a:pPr>
            <a:r>
              <a:rPr b="0" baseline="0" i="0" lang="pt-BR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Governado por três Perfeições dos Dias, Personalidades Supremas da Trindade</a:t>
            </a:r>
          </a:p>
        </p:txBody>
      </p:sp>
      <p:sp>
        <p:nvSpPr>
          <p:cNvPr id="1204" name="Shape 1204"/>
          <p:cNvSpPr/>
          <p:nvPr/>
        </p:nvSpPr>
        <p:spPr>
          <a:xfrm>
            <a:off x="3350757" y="1556791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1205" name="Shape 1205"/>
          <p:cNvSpPr/>
          <p:nvPr/>
        </p:nvSpPr>
        <p:spPr>
          <a:xfrm>
            <a:off x="3782805" y="1646822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1206" name="Shape 1206"/>
          <p:cNvSpPr/>
          <p:nvPr/>
        </p:nvSpPr>
        <p:spPr>
          <a:xfrm>
            <a:off x="4067944" y="1817831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</a:p>
        </p:txBody>
      </p:sp>
      <p:sp>
        <p:nvSpPr>
          <p:cNvPr id="1207" name="Shape 1207"/>
          <p:cNvSpPr/>
          <p:nvPr/>
        </p:nvSpPr>
        <p:spPr>
          <a:xfrm>
            <a:off x="4430878" y="2078869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</a:p>
        </p:txBody>
      </p:sp>
      <p:sp>
        <p:nvSpPr>
          <p:cNvPr id="1208" name="Shape 1208"/>
          <p:cNvSpPr/>
          <p:nvPr/>
        </p:nvSpPr>
        <p:spPr>
          <a:xfrm>
            <a:off x="4574894" y="2380521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</a:p>
        </p:txBody>
      </p:sp>
      <p:sp>
        <p:nvSpPr>
          <p:cNvPr id="1209" name="Shape 1209"/>
          <p:cNvSpPr/>
          <p:nvPr/>
        </p:nvSpPr>
        <p:spPr>
          <a:xfrm>
            <a:off x="4358869" y="2582925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</a:p>
        </p:txBody>
      </p:sp>
      <p:sp>
        <p:nvSpPr>
          <p:cNvPr id="1210" name="Shape 1210"/>
          <p:cNvSpPr/>
          <p:nvPr/>
        </p:nvSpPr>
        <p:spPr>
          <a:xfrm>
            <a:off x="3998830" y="2483925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</a:p>
        </p:txBody>
      </p:sp>
      <p:sp>
        <p:nvSpPr>
          <p:cNvPr id="1211" name="Shape 1211"/>
          <p:cNvSpPr/>
          <p:nvPr/>
        </p:nvSpPr>
        <p:spPr>
          <a:xfrm>
            <a:off x="3638789" y="2366901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</a:p>
        </p:txBody>
      </p:sp>
      <p:sp>
        <p:nvSpPr>
          <p:cNvPr id="1212" name="Shape 1212"/>
          <p:cNvSpPr/>
          <p:nvPr/>
        </p:nvSpPr>
        <p:spPr>
          <a:xfrm>
            <a:off x="3422766" y="2087921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</a:p>
        </p:txBody>
      </p:sp>
      <p:sp>
        <p:nvSpPr>
          <p:cNvPr id="1213" name="Shape 1213"/>
          <p:cNvSpPr/>
          <p:nvPr/>
        </p:nvSpPr>
        <p:spPr>
          <a:xfrm>
            <a:off x="3206741" y="1790838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</a:p>
        </p:txBody>
      </p:sp>
      <p:sp>
        <p:nvSpPr>
          <p:cNvPr id="1214" name="Shape 1214"/>
          <p:cNvSpPr txBox="1"/>
          <p:nvPr/>
        </p:nvSpPr>
        <p:spPr>
          <a:xfrm>
            <a:off x="3074578" y="1074953"/>
            <a:ext cx="1217705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rgbClr val="000044"/>
                </a:solidFill>
                <a:latin typeface="Calibri"/>
                <a:ea typeface="Calibri"/>
                <a:cs typeface="Calibri"/>
                <a:sym typeface="Calibri"/>
              </a:rPr>
              <a:t>Setor Maior - 10</a:t>
            </a:r>
          </a:p>
        </p:txBody>
      </p:sp>
      <p:cxnSp>
        <p:nvCxnSpPr>
          <p:cNvPr id="1215" name="Shape 1215"/>
          <p:cNvCxnSpPr>
            <a:stCxn id="1214" idx="2"/>
          </p:cNvCxnSpPr>
          <p:nvPr/>
        </p:nvCxnSpPr>
        <p:spPr>
          <a:xfrm flipH="1">
            <a:off x="3459931" y="1351952"/>
            <a:ext cx="223500" cy="241800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216" name="Shape 1216"/>
          <p:cNvCxnSpPr>
            <a:stCxn id="1214" idx="2"/>
          </p:cNvCxnSpPr>
          <p:nvPr/>
        </p:nvCxnSpPr>
        <p:spPr>
          <a:xfrm>
            <a:off x="3683431" y="1351952"/>
            <a:ext cx="99300" cy="294899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217" name="Shape 1217"/>
          <p:cNvCxnSpPr/>
          <p:nvPr/>
        </p:nvCxnSpPr>
        <p:spPr>
          <a:xfrm>
            <a:off x="3700262" y="1351951"/>
            <a:ext cx="438242" cy="433057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218" name="Shape 1218"/>
          <p:cNvSpPr txBox="1"/>
          <p:nvPr/>
        </p:nvSpPr>
        <p:spPr>
          <a:xfrm>
            <a:off x="-36511" y="1908121"/>
            <a:ext cx="2314307" cy="584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Cada </a:t>
            </a:r>
            <a:r>
              <a:rPr b="1" baseline="0" i="1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Setor Maior</a:t>
            </a:r>
            <a:br>
              <a:rPr b="1" baseline="0" i="1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baseline="0" i="0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comporta:</a:t>
            </a:r>
          </a:p>
        </p:txBody>
      </p:sp>
      <p:sp>
        <p:nvSpPr>
          <p:cNvPr id="1219" name="Shape 1219"/>
          <p:cNvSpPr txBox="1"/>
          <p:nvPr/>
        </p:nvSpPr>
        <p:spPr>
          <a:xfrm>
            <a:off x="25444" y="27692"/>
            <a:ext cx="23143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4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Representação da Cosmologia</a:t>
            </a:r>
          </a:p>
        </p:txBody>
      </p:sp>
      <p:sp>
        <p:nvSpPr>
          <p:cNvPr id="1220" name="Shape 1220"/>
          <p:cNvSpPr txBox="1"/>
          <p:nvPr/>
        </p:nvSpPr>
        <p:spPr>
          <a:xfrm>
            <a:off x="2586558" y="2998046"/>
            <a:ext cx="1373195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Setor Menor – 100</a:t>
            </a:r>
          </a:p>
        </p:txBody>
      </p:sp>
      <p:cxnSp>
        <p:nvCxnSpPr>
          <p:cNvPr id="1221" name="Shape 1221"/>
          <p:cNvCxnSpPr/>
          <p:nvPr/>
        </p:nvCxnSpPr>
        <p:spPr>
          <a:xfrm>
            <a:off x="3273156" y="3280350"/>
            <a:ext cx="58805" cy="220658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rgbClr val="FF0000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222" name="Shape 1222"/>
          <p:cNvSpPr txBox="1"/>
          <p:nvPr/>
        </p:nvSpPr>
        <p:spPr>
          <a:xfrm>
            <a:off x="3431433" y="3280350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223" name="Shape 1223"/>
          <p:cNvSpPr txBox="1"/>
          <p:nvPr/>
        </p:nvSpPr>
        <p:spPr>
          <a:xfrm>
            <a:off x="3347864" y="3280326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224" name="Shape 1224"/>
          <p:cNvSpPr txBox="1"/>
          <p:nvPr/>
        </p:nvSpPr>
        <p:spPr>
          <a:xfrm>
            <a:off x="3275856" y="335235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225" name="Shape 1225"/>
          <p:cNvSpPr txBox="1"/>
          <p:nvPr/>
        </p:nvSpPr>
        <p:spPr>
          <a:xfrm>
            <a:off x="3275856" y="3424342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226" name="Shape 1226"/>
          <p:cNvSpPr txBox="1"/>
          <p:nvPr/>
        </p:nvSpPr>
        <p:spPr>
          <a:xfrm>
            <a:off x="3491880" y="3347700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227" name="Shape 1227"/>
          <p:cNvSpPr txBox="1"/>
          <p:nvPr/>
        </p:nvSpPr>
        <p:spPr>
          <a:xfrm>
            <a:off x="3347864" y="3356992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228" name="Shape 1228"/>
          <p:cNvSpPr txBox="1"/>
          <p:nvPr/>
        </p:nvSpPr>
        <p:spPr>
          <a:xfrm>
            <a:off x="3419871" y="3356992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229" name="Shape 1229"/>
          <p:cNvSpPr txBox="1"/>
          <p:nvPr/>
        </p:nvSpPr>
        <p:spPr>
          <a:xfrm>
            <a:off x="3347864" y="341970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cxnSp>
        <p:nvCxnSpPr>
          <p:cNvPr id="1230" name="Shape 1230"/>
          <p:cNvCxnSpPr>
            <a:stCxn id="1220" idx="2"/>
          </p:cNvCxnSpPr>
          <p:nvPr/>
        </p:nvCxnSpPr>
        <p:spPr>
          <a:xfrm>
            <a:off x="3273155" y="3275045"/>
            <a:ext cx="410399" cy="266700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rgbClr val="FF0000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231" name="Shape 1231"/>
          <p:cNvSpPr txBox="1"/>
          <p:nvPr/>
        </p:nvSpPr>
        <p:spPr>
          <a:xfrm>
            <a:off x="3866182" y="328500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232" name="Shape 1232"/>
          <p:cNvSpPr txBox="1"/>
          <p:nvPr/>
        </p:nvSpPr>
        <p:spPr>
          <a:xfrm>
            <a:off x="3782612" y="3284983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233" name="Shape 1233"/>
          <p:cNvSpPr txBox="1"/>
          <p:nvPr/>
        </p:nvSpPr>
        <p:spPr>
          <a:xfrm>
            <a:off x="3710603" y="3357016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234" name="Shape 1234"/>
          <p:cNvSpPr txBox="1"/>
          <p:nvPr/>
        </p:nvSpPr>
        <p:spPr>
          <a:xfrm>
            <a:off x="3710603" y="3429000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235" name="Shape 1235"/>
          <p:cNvSpPr txBox="1"/>
          <p:nvPr/>
        </p:nvSpPr>
        <p:spPr>
          <a:xfrm>
            <a:off x="3926628" y="335235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236" name="Shape 1236"/>
          <p:cNvSpPr txBox="1"/>
          <p:nvPr/>
        </p:nvSpPr>
        <p:spPr>
          <a:xfrm>
            <a:off x="3782612" y="3361650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237" name="Shape 1237"/>
          <p:cNvSpPr txBox="1"/>
          <p:nvPr/>
        </p:nvSpPr>
        <p:spPr>
          <a:xfrm>
            <a:off x="3854619" y="3361650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238" name="Shape 1238"/>
          <p:cNvSpPr txBox="1"/>
          <p:nvPr/>
        </p:nvSpPr>
        <p:spPr>
          <a:xfrm>
            <a:off x="3782612" y="3424366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cxnSp>
        <p:nvCxnSpPr>
          <p:cNvPr id="1239" name="Shape 1239"/>
          <p:cNvCxnSpPr>
            <a:stCxn id="1220" idx="2"/>
          </p:cNvCxnSpPr>
          <p:nvPr/>
        </p:nvCxnSpPr>
        <p:spPr>
          <a:xfrm>
            <a:off x="3273155" y="3275045"/>
            <a:ext cx="882599" cy="302700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rgbClr val="FF0000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240" name="Shape 1240"/>
          <p:cNvSpPr txBox="1"/>
          <p:nvPr/>
        </p:nvSpPr>
        <p:spPr>
          <a:xfrm>
            <a:off x="4255328" y="3357016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241" name="Shape 1241"/>
          <p:cNvSpPr txBox="1"/>
          <p:nvPr/>
        </p:nvSpPr>
        <p:spPr>
          <a:xfrm>
            <a:off x="4171757" y="3356992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242" name="Shape 1242"/>
          <p:cNvSpPr txBox="1"/>
          <p:nvPr/>
        </p:nvSpPr>
        <p:spPr>
          <a:xfrm>
            <a:off x="4099750" y="3429023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243" name="Shape 1243"/>
          <p:cNvSpPr txBox="1"/>
          <p:nvPr/>
        </p:nvSpPr>
        <p:spPr>
          <a:xfrm>
            <a:off x="4099750" y="350100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244" name="Shape 1244"/>
          <p:cNvSpPr txBox="1"/>
          <p:nvPr/>
        </p:nvSpPr>
        <p:spPr>
          <a:xfrm>
            <a:off x="4315773" y="3424366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245" name="Shape 1245"/>
          <p:cNvSpPr txBox="1"/>
          <p:nvPr/>
        </p:nvSpPr>
        <p:spPr>
          <a:xfrm>
            <a:off x="4171757" y="343365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246" name="Shape 1246"/>
          <p:cNvSpPr txBox="1"/>
          <p:nvPr/>
        </p:nvSpPr>
        <p:spPr>
          <a:xfrm>
            <a:off x="4243766" y="343365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247" name="Shape 1247"/>
          <p:cNvSpPr txBox="1"/>
          <p:nvPr/>
        </p:nvSpPr>
        <p:spPr>
          <a:xfrm>
            <a:off x="4171757" y="3496373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cxnSp>
        <p:nvCxnSpPr>
          <p:cNvPr id="1248" name="Shape 1248"/>
          <p:cNvCxnSpPr/>
          <p:nvPr/>
        </p:nvCxnSpPr>
        <p:spPr>
          <a:xfrm rot="5400000">
            <a:off x="2480313" y="2271617"/>
            <a:ext cx="1089924" cy="362932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rgbClr val="FF0000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249" name="Shape 1249"/>
          <p:cNvCxnSpPr/>
          <p:nvPr/>
        </p:nvCxnSpPr>
        <p:spPr>
          <a:xfrm>
            <a:off x="3782807" y="600164"/>
            <a:ext cx="1235160" cy="308556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250" name="Shape 1250"/>
          <p:cNvCxnSpPr/>
          <p:nvPr/>
        </p:nvCxnSpPr>
        <p:spPr>
          <a:xfrm>
            <a:off x="3779912" y="600164"/>
            <a:ext cx="2895" cy="474788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grpSp>
        <p:nvGrpSpPr>
          <p:cNvPr id="1251" name="Shape 1251"/>
          <p:cNvGrpSpPr/>
          <p:nvPr/>
        </p:nvGrpSpPr>
        <p:grpSpPr>
          <a:xfrm>
            <a:off x="4099749" y="3635731"/>
            <a:ext cx="328234" cy="513348"/>
            <a:chOff x="3710603" y="3284983"/>
            <a:chExt cx="328234" cy="513348"/>
          </a:xfrm>
        </p:grpSpPr>
        <p:sp>
          <p:nvSpPr>
            <p:cNvPr id="1252" name="Shape 1252"/>
            <p:cNvSpPr txBox="1"/>
            <p:nvPr/>
          </p:nvSpPr>
          <p:spPr>
            <a:xfrm>
              <a:off x="3866182" y="3285007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253" name="Shape 1253"/>
            <p:cNvSpPr txBox="1"/>
            <p:nvPr/>
          </p:nvSpPr>
          <p:spPr>
            <a:xfrm>
              <a:off x="3782612" y="3284983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254" name="Shape 1254"/>
            <p:cNvSpPr txBox="1"/>
            <p:nvPr/>
          </p:nvSpPr>
          <p:spPr>
            <a:xfrm>
              <a:off x="3710603" y="3357016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255" name="Shape 1255"/>
            <p:cNvSpPr txBox="1"/>
            <p:nvPr/>
          </p:nvSpPr>
          <p:spPr>
            <a:xfrm>
              <a:off x="3710603" y="342900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256" name="Shape 1256"/>
            <p:cNvSpPr txBox="1"/>
            <p:nvPr/>
          </p:nvSpPr>
          <p:spPr>
            <a:xfrm>
              <a:off x="3926628" y="3352357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257" name="Shape 1257"/>
            <p:cNvSpPr txBox="1"/>
            <p:nvPr/>
          </p:nvSpPr>
          <p:spPr>
            <a:xfrm>
              <a:off x="3782612" y="336165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258" name="Shape 1258"/>
            <p:cNvSpPr txBox="1"/>
            <p:nvPr/>
          </p:nvSpPr>
          <p:spPr>
            <a:xfrm>
              <a:off x="3854619" y="336165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259" name="Shape 1259"/>
            <p:cNvSpPr txBox="1"/>
            <p:nvPr/>
          </p:nvSpPr>
          <p:spPr>
            <a:xfrm>
              <a:off x="3782612" y="3424366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</p:grpSp>
      <p:grpSp>
        <p:nvGrpSpPr>
          <p:cNvPr id="1260" name="Shape 1260"/>
          <p:cNvGrpSpPr/>
          <p:nvPr/>
        </p:nvGrpSpPr>
        <p:grpSpPr>
          <a:xfrm>
            <a:off x="3779911" y="3861047"/>
            <a:ext cx="328234" cy="513348"/>
            <a:chOff x="3710603" y="3284983"/>
            <a:chExt cx="328234" cy="513348"/>
          </a:xfrm>
        </p:grpSpPr>
        <p:sp>
          <p:nvSpPr>
            <p:cNvPr id="1261" name="Shape 1261"/>
            <p:cNvSpPr txBox="1"/>
            <p:nvPr/>
          </p:nvSpPr>
          <p:spPr>
            <a:xfrm>
              <a:off x="3866182" y="3285007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262" name="Shape 1262"/>
            <p:cNvSpPr txBox="1"/>
            <p:nvPr/>
          </p:nvSpPr>
          <p:spPr>
            <a:xfrm>
              <a:off x="3782612" y="3284983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263" name="Shape 1263"/>
            <p:cNvSpPr txBox="1"/>
            <p:nvPr/>
          </p:nvSpPr>
          <p:spPr>
            <a:xfrm>
              <a:off x="3710603" y="3357016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264" name="Shape 1264"/>
            <p:cNvSpPr txBox="1"/>
            <p:nvPr/>
          </p:nvSpPr>
          <p:spPr>
            <a:xfrm>
              <a:off x="3710603" y="342900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265" name="Shape 1265"/>
            <p:cNvSpPr txBox="1"/>
            <p:nvPr/>
          </p:nvSpPr>
          <p:spPr>
            <a:xfrm>
              <a:off x="3926628" y="3352357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266" name="Shape 1266"/>
            <p:cNvSpPr txBox="1"/>
            <p:nvPr/>
          </p:nvSpPr>
          <p:spPr>
            <a:xfrm>
              <a:off x="3782612" y="336165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267" name="Shape 1267"/>
            <p:cNvSpPr txBox="1"/>
            <p:nvPr/>
          </p:nvSpPr>
          <p:spPr>
            <a:xfrm>
              <a:off x="3854619" y="336165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268" name="Shape 1268"/>
            <p:cNvSpPr txBox="1"/>
            <p:nvPr/>
          </p:nvSpPr>
          <p:spPr>
            <a:xfrm>
              <a:off x="3782612" y="3424366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</p:grpSp>
      <p:cxnSp>
        <p:nvCxnSpPr>
          <p:cNvPr id="1269" name="Shape 1269"/>
          <p:cNvCxnSpPr>
            <a:stCxn id="1212" idx="2"/>
          </p:cNvCxnSpPr>
          <p:nvPr/>
        </p:nvCxnSpPr>
        <p:spPr>
          <a:xfrm flipH="1">
            <a:off x="3134166" y="2186922"/>
            <a:ext cx="288600" cy="811200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rgbClr val="FF0000"/>
            </a:solidFill>
            <a:prstDash val="solid"/>
            <a:round/>
            <a:headEnd len="med" w="med" type="none"/>
            <a:tailEnd len="lg" w="lg" type="stealth"/>
          </a:ln>
        </p:spPr>
      </p:cxnSp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73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Shape 1274"/>
          <p:cNvSpPr txBox="1"/>
          <p:nvPr/>
        </p:nvSpPr>
        <p:spPr>
          <a:xfrm>
            <a:off x="4564482" y="0"/>
            <a:ext cx="674095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200" u="none" cap="none" strike="noStrike">
                <a:solidFill>
                  <a:srgbClr val="000044"/>
                </a:solidFill>
                <a:latin typeface="Verdana"/>
                <a:ea typeface="Verdana"/>
                <a:cs typeface="Verdana"/>
                <a:sym typeface="Verdana"/>
              </a:rPr>
              <a:t>SU#1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200" u="none" cap="none" strike="noStrike">
                <a:solidFill>
                  <a:srgbClr val="000044"/>
                </a:solidFill>
                <a:latin typeface="Verdana"/>
                <a:ea typeface="Verdana"/>
                <a:cs typeface="Verdana"/>
                <a:sym typeface="Verdana"/>
              </a:rPr>
              <a:t>Father</a:t>
            </a:r>
          </a:p>
        </p:txBody>
      </p:sp>
      <p:sp>
        <p:nvSpPr>
          <p:cNvPr id="1275" name="Shape 1275"/>
          <p:cNvSpPr txBox="1"/>
          <p:nvPr/>
        </p:nvSpPr>
        <p:spPr>
          <a:xfrm>
            <a:off x="2346308" y="1132087"/>
            <a:ext cx="627095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200" u="none" cap="none" strike="noStrike">
                <a:solidFill>
                  <a:srgbClr val="000044"/>
                </a:solidFill>
                <a:latin typeface="Verdana"/>
                <a:ea typeface="Verdana"/>
                <a:cs typeface="Verdana"/>
                <a:sym typeface="Verdana"/>
              </a:rPr>
              <a:t>SU#2</a:t>
            </a: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200" u="none" cap="none" strike="noStrike">
                <a:solidFill>
                  <a:srgbClr val="000044"/>
                </a:solidFill>
                <a:latin typeface="Verdana"/>
                <a:ea typeface="Verdana"/>
                <a:cs typeface="Verdana"/>
                <a:sym typeface="Verdana"/>
              </a:rPr>
              <a:t>Son</a:t>
            </a:r>
          </a:p>
        </p:txBody>
      </p:sp>
      <p:pic>
        <p:nvPicPr>
          <p:cNvPr id="1276" name="Shape 12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7743" y="116631"/>
            <a:ext cx="6829691" cy="6621462"/>
          </a:xfrm>
          <a:prstGeom prst="rect">
            <a:avLst/>
          </a:prstGeom>
          <a:noFill/>
          <a:ln>
            <a:noFill/>
          </a:ln>
        </p:spPr>
      </p:pic>
      <p:sp>
        <p:nvSpPr>
          <p:cNvPr id="1277" name="Shape 1277"/>
          <p:cNvSpPr txBox="1"/>
          <p:nvPr/>
        </p:nvSpPr>
        <p:spPr>
          <a:xfrm>
            <a:off x="5479376" y="1192404"/>
            <a:ext cx="516488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9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SU#1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Pai</a:t>
            </a:r>
          </a:p>
        </p:txBody>
      </p:sp>
      <p:sp>
        <p:nvSpPr>
          <p:cNvPr id="1278" name="Shape 1278"/>
          <p:cNvSpPr txBox="1"/>
          <p:nvPr/>
        </p:nvSpPr>
        <p:spPr>
          <a:xfrm>
            <a:off x="3625742" y="1997694"/>
            <a:ext cx="569387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SU#2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Filho</a:t>
            </a:r>
          </a:p>
        </p:txBody>
      </p:sp>
      <p:sp>
        <p:nvSpPr>
          <p:cNvPr id="1279" name="Shape 1279"/>
          <p:cNvSpPr txBox="1"/>
          <p:nvPr/>
        </p:nvSpPr>
        <p:spPr>
          <a:xfrm>
            <a:off x="3234316" y="3789039"/>
            <a:ext cx="689611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SU#3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Espirito</a:t>
            </a:r>
          </a:p>
        </p:txBody>
      </p:sp>
      <p:sp>
        <p:nvSpPr>
          <p:cNvPr id="1280" name="Shape 1280"/>
          <p:cNvSpPr txBox="1"/>
          <p:nvPr/>
        </p:nvSpPr>
        <p:spPr>
          <a:xfrm>
            <a:off x="4283967" y="5085183"/>
            <a:ext cx="894796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SU#4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Pai &amp; Filho</a:t>
            </a:r>
          </a:p>
        </p:txBody>
      </p:sp>
      <p:sp>
        <p:nvSpPr>
          <p:cNvPr id="1281" name="Shape 1281"/>
          <p:cNvSpPr txBox="1"/>
          <p:nvPr/>
        </p:nvSpPr>
        <p:spPr>
          <a:xfrm>
            <a:off x="6199069" y="5091846"/>
            <a:ext cx="893210" cy="577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SU#5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Pai &amp; Espirito</a:t>
            </a:r>
          </a:p>
        </p:txBody>
      </p:sp>
      <p:sp>
        <p:nvSpPr>
          <p:cNvPr id="1282" name="Shape 1282"/>
          <p:cNvSpPr txBox="1"/>
          <p:nvPr/>
        </p:nvSpPr>
        <p:spPr>
          <a:xfrm>
            <a:off x="7271293" y="3877598"/>
            <a:ext cx="1200970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SU#6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Filho &amp; Espirito</a:t>
            </a:r>
          </a:p>
        </p:txBody>
      </p:sp>
      <p:sp>
        <p:nvSpPr>
          <p:cNvPr id="1283" name="Shape 1283"/>
          <p:cNvSpPr txBox="1"/>
          <p:nvPr/>
        </p:nvSpPr>
        <p:spPr>
          <a:xfrm>
            <a:off x="6995182" y="1839888"/>
            <a:ext cx="846705" cy="577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SU#7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Pai, Filho </a:t>
            </a:r>
            <a:b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&amp; Espirito</a:t>
            </a:r>
          </a:p>
        </p:txBody>
      </p:sp>
      <p:sp>
        <p:nvSpPr>
          <p:cNvPr id="1284" name="Shape 1284"/>
          <p:cNvSpPr txBox="1"/>
          <p:nvPr/>
        </p:nvSpPr>
        <p:spPr>
          <a:xfrm>
            <a:off x="3284800" y="323164"/>
            <a:ext cx="1787669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rgbClr val="000044"/>
                </a:solidFill>
                <a:latin typeface="Verdana"/>
                <a:ea typeface="Verdana"/>
                <a:cs typeface="Verdana"/>
                <a:sym typeface="Verdana"/>
              </a:rPr>
              <a:t>SUPERUNIVERSOS</a:t>
            </a:r>
          </a:p>
        </p:txBody>
      </p:sp>
      <p:sp>
        <p:nvSpPr>
          <p:cNvPr id="1285" name="Shape 1285"/>
          <p:cNvSpPr/>
          <p:nvPr/>
        </p:nvSpPr>
        <p:spPr>
          <a:xfrm>
            <a:off x="0" y="2569819"/>
            <a:ext cx="2236691" cy="1939300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baseline="0" i="0" lang="pt-BR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100  Universos Locais</a:t>
            </a:r>
          </a:p>
          <a:p>
            <a:pPr indent="-95250" lvl="0" marL="9525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0000"/>
              <a:buFont typeface="Calibri"/>
              <a:buChar char="❖"/>
            </a:pPr>
            <a:r>
              <a:rPr b="0" baseline="0" i="0" lang="pt-BR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1 bilhão de planetas habitáveis</a:t>
            </a:r>
          </a:p>
          <a:p>
            <a:pPr indent="-95250" lvl="0" marL="9525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0000"/>
              <a:buFont typeface="Calibri"/>
              <a:buChar char="❖"/>
            </a:pPr>
            <a:r>
              <a:rPr b="0" baseline="0" i="0" lang="pt-BR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Um mundo sede-central</a:t>
            </a:r>
          </a:p>
          <a:p>
            <a:pPr indent="-95250" lvl="0" marL="9525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0000"/>
              <a:buFont typeface="Calibri"/>
              <a:buChar char="❖"/>
            </a:pPr>
            <a:r>
              <a:rPr b="0" baseline="0" i="0" lang="pt-BR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Governado por três Recentes dos Dias em cada sede-central de um setor menor.</a:t>
            </a:r>
          </a:p>
        </p:txBody>
      </p:sp>
      <p:sp>
        <p:nvSpPr>
          <p:cNvPr id="1286" name="Shape 1286"/>
          <p:cNvSpPr/>
          <p:nvPr/>
        </p:nvSpPr>
        <p:spPr>
          <a:xfrm>
            <a:off x="3350757" y="1556791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1287" name="Shape 1287"/>
          <p:cNvSpPr/>
          <p:nvPr/>
        </p:nvSpPr>
        <p:spPr>
          <a:xfrm>
            <a:off x="3782805" y="1646822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1288" name="Shape 1288"/>
          <p:cNvSpPr/>
          <p:nvPr/>
        </p:nvSpPr>
        <p:spPr>
          <a:xfrm>
            <a:off x="4067944" y="1817831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</a:p>
        </p:txBody>
      </p:sp>
      <p:sp>
        <p:nvSpPr>
          <p:cNvPr id="1289" name="Shape 1289"/>
          <p:cNvSpPr/>
          <p:nvPr/>
        </p:nvSpPr>
        <p:spPr>
          <a:xfrm>
            <a:off x="4430878" y="2078869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</a:p>
        </p:txBody>
      </p:sp>
      <p:sp>
        <p:nvSpPr>
          <p:cNvPr id="1290" name="Shape 1290"/>
          <p:cNvSpPr/>
          <p:nvPr/>
        </p:nvSpPr>
        <p:spPr>
          <a:xfrm>
            <a:off x="4574894" y="2380521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</a:p>
        </p:txBody>
      </p:sp>
      <p:sp>
        <p:nvSpPr>
          <p:cNvPr id="1291" name="Shape 1291"/>
          <p:cNvSpPr/>
          <p:nvPr/>
        </p:nvSpPr>
        <p:spPr>
          <a:xfrm>
            <a:off x="4358869" y="2582925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</a:p>
        </p:txBody>
      </p:sp>
      <p:sp>
        <p:nvSpPr>
          <p:cNvPr id="1292" name="Shape 1292"/>
          <p:cNvSpPr/>
          <p:nvPr/>
        </p:nvSpPr>
        <p:spPr>
          <a:xfrm>
            <a:off x="3998830" y="2483925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</a:p>
        </p:txBody>
      </p:sp>
      <p:sp>
        <p:nvSpPr>
          <p:cNvPr id="1293" name="Shape 1293"/>
          <p:cNvSpPr/>
          <p:nvPr/>
        </p:nvSpPr>
        <p:spPr>
          <a:xfrm>
            <a:off x="3638789" y="2366901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</a:p>
        </p:txBody>
      </p:sp>
      <p:sp>
        <p:nvSpPr>
          <p:cNvPr id="1294" name="Shape 1294"/>
          <p:cNvSpPr/>
          <p:nvPr/>
        </p:nvSpPr>
        <p:spPr>
          <a:xfrm>
            <a:off x="3422766" y="2087921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</a:p>
        </p:txBody>
      </p:sp>
      <p:sp>
        <p:nvSpPr>
          <p:cNvPr id="1295" name="Shape 1295"/>
          <p:cNvSpPr/>
          <p:nvPr/>
        </p:nvSpPr>
        <p:spPr>
          <a:xfrm>
            <a:off x="3206741" y="1790838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</a:p>
        </p:txBody>
      </p:sp>
      <p:sp>
        <p:nvSpPr>
          <p:cNvPr id="1296" name="Shape 1296"/>
          <p:cNvSpPr txBox="1"/>
          <p:nvPr/>
        </p:nvSpPr>
        <p:spPr>
          <a:xfrm>
            <a:off x="3074578" y="1074953"/>
            <a:ext cx="1217705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rgbClr val="000044"/>
                </a:solidFill>
                <a:latin typeface="Calibri"/>
                <a:ea typeface="Calibri"/>
                <a:cs typeface="Calibri"/>
                <a:sym typeface="Calibri"/>
              </a:rPr>
              <a:t>Setor Maior - 10</a:t>
            </a:r>
          </a:p>
        </p:txBody>
      </p:sp>
      <p:cxnSp>
        <p:nvCxnSpPr>
          <p:cNvPr id="1297" name="Shape 1297"/>
          <p:cNvCxnSpPr>
            <a:stCxn id="1296" idx="2"/>
          </p:cNvCxnSpPr>
          <p:nvPr/>
        </p:nvCxnSpPr>
        <p:spPr>
          <a:xfrm flipH="1">
            <a:off x="3459931" y="1351952"/>
            <a:ext cx="223500" cy="241800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298" name="Shape 1298"/>
          <p:cNvCxnSpPr>
            <a:stCxn id="1296" idx="2"/>
          </p:cNvCxnSpPr>
          <p:nvPr/>
        </p:nvCxnSpPr>
        <p:spPr>
          <a:xfrm>
            <a:off x="3683431" y="1351952"/>
            <a:ext cx="99300" cy="294899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299" name="Shape 1299"/>
          <p:cNvCxnSpPr/>
          <p:nvPr/>
        </p:nvCxnSpPr>
        <p:spPr>
          <a:xfrm>
            <a:off x="3700262" y="1351951"/>
            <a:ext cx="438242" cy="433057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300" name="Shape 1300"/>
          <p:cNvSpPr txBox="1"/>
          <p:nvPr/>
        </p:nvSpPr>
        <p:spPr>
          <a:xfrm>
            <a:off x="-36511" y="1908121"/>
            <a:ext cx="2314307" cy="584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Cada </a:t>
            </a:r>
            <a:r>
              <a:rPr b="1" baseline="0" i="1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Setor Menor</a:t>
            </a:r>
            <a:br>
              <a:rPr b="1" baseline="0" i="1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baseline="0" i="0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agrupa:</a:t>
            </a:r>
          </a:p>
        </p:txBody>
      </p:sp>
      <p:sp>
        <p:nvSpPr>
          <p:cNvPr id="1301" name="Shape 1301"/>
          <p:cNvSpPr txBox="1"/>
          <p:nvPr/>
        </p:nvSpPr>
        <p:spPr>
          <a:xfrm>
            <a:off x="25444" y="27692"/>
            <a:ext cx="23143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4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Representação da Cosmologia</a:t>
            </a:r>
          </a:p>
        </p:txBody>
      </p:sp>
      <p:sp>
        <p:nvSpPr>
          <p:cNvPr id="1302" name="Shape 1302"/>
          <p:cNvSpPr txBox="1"/>
          <p:nvPr/>
        </p:nvSpPr>
        <p:spPr>
          <a:xfrm>
            <a:off x="2586558" y="2998046"/>
            <a:ext cx="1373195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rgbClr val="000044"/>
                </a:solidFill>
                <a:latin typeface="Calibri"/>
                <a:ea typeface="Calibri"/>
                <a:cs typeface="Calibri"/>
                <a:sym typeface="Calibri"/>
              </a:rPr>
              <a:t>Setor Menor – 100</a:t>
            </a:r>
          </a:p>
        </p:txBody>
      </p:sp>
      <p:cxnSp>
        <p:nvCxnSpPr>
          <p:cNvPr id="1303" name="Shape 1303"/>
          <p:cNvCxnSpPr/>
          <p:nvPr/>
        </p:nvCxnSpPr>
        <p:spPr>
          <a:xfrm>
            <a:off x="3273156" y="3280350"/>
            <a:ext cx="58805" cy="220658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304" name="Shape 1304"/>
          <p:cNvSpPr txBox="1"/>
          <p:nvPr/>
        </p:nvSpPr>
        <p:spPr>
          <a:xfrm>
            <a:off x="3431433" y="3280350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305" name="Shape 1305"/>
          <p:cNvSpPr txBox="1"/>
          <p:nvPr/>
        </p:nvSpPr>
        <p:spPr>
          <a:xfrm>
            <a:off x="3347864" y="3280326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306" name="Shape 1306"/>
          <p:cNvSpPr txBox="1"/>
          <p:nvPr/>
        </p:nvSpPr>
        <p:spPr>
          <a:xfrm>
            <a:off x="3275856" y="335235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307" name="Shape 1307"/>
          <p:cNvSpPr txBox="1"/>
          <p:nvPr/>
        </p:nvSpPr>
        <p:spPr>
          <a:xfrm>
            <a:off x="3275856" y="3424342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308" name="Shape 1308"/>
          <p:cNvSpPr txBox="1"/>
          <p:nvPr/>
        </p:nvSpPr>
        <p:spPr>
          <a:xfrm>
            <a:off x="3491880" y="3347700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309" name="Shape 1309"/>
          <p:cNvSpPr txBox="1"/>
          <p:nvPr/>
        </p:nvSpPr>
        <p:spPr>
          <a:xfrm>
            <a:off x="3347864" y="3356992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310" name="Shape 1310"/>
          <p:cNvSpPr txBox="1"/>
          <p:nvPr/>
        </p:nvSpPr>
        <p:spPr>
          <a:xfrm>
            <a:off x="3419871" y="3356992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311" name="Shape 1311"/>
          <p:cNvSpPr txBox="1"/>
          <p:nvPr/>
        </p:nvSpPr>
        <p:spPr>
          <a:xfrm>
            <a:off x="3347864" y="341970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cxnSp>
        <p:nvCxnSpPr>
          <p:cNvPr id="1312" name="Shape 1312"/>
          <p:cNvCxnSpPr>
            <a:stCxn id="1302" idx="2"/>
          </p:cNvCxnSpPr>
          <p:nvPr/>
        </p:nvCxnSpPr>
        <p:spPr>
          <a:xfrm>
            <a:off x="3273155" y="3275045"/>
            <a:ext cx="410399" cy="266700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313" name="Shape 1313"/>
          <p:cNvSpPr txBox="1"/>
          <p:nvPr/>
        </p:nvSpPr>
        <p:spPr>
          <a:xfrm>
            <a:off x="3866182" y="328500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314" name="Shape 1314"/>
          <p:cNvSpPr txBox="1"/>
          <p:nvPr/>
        </p:nvSpPr>
        <p:spPr>
          <a:xfrm>
            <a:off x="3782612" y="3284983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315" name="Shape 1315"/>
          <p:cNvSpPr txBox="1"/>
          <p:nvPr/>
        </p:nvSpPr>
        <p:spPr>
          <a:xfrm>
            <a:off x="3710603" y="3357016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316" name="Shape 1316"/>
          <p:cNvSpPr txBox="1"/>
          <p:nvPr/>
        </p:nvSpPr>
        <p:spPr>
          <a:xfrm>
            <a:off x="3710603" y="3429000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317" name="Shape 1317"/>
          <p:cNvSpPr txBox="1"/>
          <p:nvPr/>
        </p:nvSpPr>
        <p:spPr>
          <a:xfrm>
            <a:off x="3926628" y="335235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318" name="Shape 1318"/>
          <p:cNvSpPr txBox="1"/>
          <p:nvPr/>
        </p:nvSpPr>
        <p:spPr>
          <a:xfrm>
            <a:off x="3782612" y="3361650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319" name="Shape 1319"/>
          <p:cNvSpPr txBox="1"/>
          <p:nvPr/>
        </p:nvSpPr>
        <p:spPr>
          <a:xfrm>
            <a:off x="3854619" y="3361650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320" name="Shape 1320"/>
          <p:cNvSpPr txBox="1"/>
          <p:nvPr/>
        </p:nvSpPr>
        <p:spPr>
          <a:xfrm>
            <a:off x="3782612" y="3424366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cxnSp>
        <p:nvCxnSpPr>
          <p:cNvPr id="1321" name="Shape 1321"/>
          <p:cNvCxnSpPr>
            <a:stCxn id="1302" idx="2"/>
          </p:cNvCxnSpPr>
          <p:nvPr/>
        </p:nvCxnSpPr>
        <p:spPr>
          <a:xfrm>
            <a:off x="3273155" y="3275045"/>
            <a:ext cx="882599" cy="302700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322" name="Shape 1322"/>
          <p:cNvSpPr txBox="1"/>
          <p:nvPr/>
        </p:nvSpPr>
        <p:spPr>
          <a:xfrm>
            <a:off x="4255328" y="3357016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323" name="Shape 1323"/>
          <p:cNvSpPr txBox="1"/>
          <p:nvPr/>
        </p:nvSpPr>
        <p:spPr>
          <a:xfrm>
            <a:off x="4171757" y="3356992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324" name="Shape 1324"/>
          <p:cNvSpPr txBox="1"/>
          <p:nvPr/>
        </p:nvSpPr>
        <p:spPr>
          <a:xfrm>
            <a:off x="4099750" y="3429023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325" name="Shape 1325"/>
          <p:cNvSpPr txBox="1"/>
          <p:nvPr/>
        </p:nvSpPr>
        <p:spPr>
          <a:xfrm>
            <a:off x="4099750" y="350100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326" name="Shape 1326"/>
          <p:cNvSpPr txBox="1"/>
          <p:nvPr/>
        </p:nvSpPr>
        <p:spPr>
          <a:xfrm>
            <a:off x="4315773" y="3424366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327" name="Shape 1327"/>
          <p:cNvSpPr txBox="1"/>
          <p:nvPr/>
        </p:nvSpPr>
        <p:spPr>
          <a:xfrm>
            <a:off x="4171757" y="343365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328" name="Shape 1328"/>
          <p:cNvSpPr txBox="1"/>
          <p:nvPr/>
        </p:nvSpPr>
        <p:spPr>
          <a:xfrm>
            <a:off x="4243766" y="343365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329" name="Shape 1329"/>
          <p:cNvSpPr txBox="1"/>
          <p:nvPr/>
        </p:nvSpPr>
        <p:spPr>
          <a:xfrm>
            <a:off x="4171757" y="3496373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330" name="Shape 1330"/>
          <p:cNvSpPr txBox="1"/>
          <p:nvPr/>
        </p:nvSpPr>
        <p:spPr>
          <a:xfrm>
            <a:off x="3779912" y="3937714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331" name="Shape 1331"/>
          <p:cNvSpPr txBox="1"/>
          <p:nvPr/>
        </p:nvSpPr>
        <p:spPr>
          <a:xfrm>
            <a:off x="3779912" y="4009698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332" name="Shape 1332"/>
          <p:cNvSpPr txBox="1"/>
          <p:nvPr/>
        </p:nvSpPr>
        <p:spPr>
          <a:xfrm>
            <a:off x="3995935" y="3933055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333" name="Shape 1333"/>
          <p:cNvSpPr txBox="1"/>
          <p:nvPr/>
        </p:nvSpPr>
        <p:spPr>
          <a:xfrm>
            <a:off x="3851919" y="3942348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334" name="Shape 1334"/>
          <p:cNvSpPr txBox="1"/>
          <p:nvPr/>
        </p:nvSpPr>
        <p:spPr>
          <a:xfrm>
            <a:off x="3923928" y="3942348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335" name="Shape 1335"/>
          <p:cNvSpPr txBox="1"/>
          <p:nvPr/>
        </p:nvSpPr>
        <p:spPr>
          <a:xfrm>
            <a:off x="3851919" y="4005064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cxnSp>
        <p:nvCxnSpPr>
          <p:cNvPr id="1336" name="Shape 1336"/>
          <p:cNvCxnSpPr/>
          <p:nvPr/>
        </p:nvCxnSpPr>
        <p:spPr>
          <a:xfrm>
            <a:off x="3779912" y="4379030"/>
            <a:ext cx="0" cy="311437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rgbClr val="FF0000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337" name="Shape 1337"/>
          <p:cNvSpPr txBox="1"/>
          <p:nvPr/>
        </p:nvSpPr>
        <p:spPr>
          <a:xfrm>
            <a:off x="2301331" y="4814848"/>
            <a:ext cx="1231363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Universos  – 100</a:t>
            </a:r>
          </a:p>
        </p:txBody>
      </p:sp>
      <p:cxnSp>
        <p:nvCxnSpPr>
          <p:cNvPr id="1338" name="Shape 1338"/>
          <p:cNvCxnSpPr>
            <a:stCxn id="1307" idx="1"/>
          </p:cNvCxnSpPr>
          <p:nvPr/>
        </p:nvCxnSpPr>
        <p:spPr>
          <a:xfrm flipH="1">
            <a:off x="2483856" y="3609008"/>
            <a:ext cx="792000" cy="1205700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rgbClr val="FF0000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339" name="Shape 1339"/>
          <p:cNvCxnSpPr/>
          <p:nvPr/>
        </p:nvCxnSpPr>
        <p:spPr>
          <a:xfrm>
            <a:off x="3782807" y="600164"/>
            <a:ext cx="1235160" cy="308556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340" name="Shape 1340"/>
          <p:cNvCxnSpPr/>
          <p:nvPr/>
        </p:nvCxnSpPr>
        <p:spPr>
          <a:xfrm>
            <a:off x="3779912" y="600164"/>
            <a:ext cx="2895" cy="474788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grpSp>
        <p:nvGrpSpPr>
          <p:cNvPr id="1341" name="Shape 1341"/>
          <p:cNvGrpSpPr/>
          <p:nvPr/>
        </p:nvGrpSpPr>
        <p:grpSpPr>
          <a:xfrm>
            <a:off x="4099749" y="3635731"/>
            <a:ext cx="328234" cy="513348"/>
            <a:chOff x="3710603" y="3284983"/>
            <a:chExt cx="328234" cy="513348"/>
          </a:xfrm>
        </p:grpSpPr>
        <p:sp>
          <p:nvSpPr>
            <p:cNvPr id="1342" name="Shape 1342"/>
            <p:cNvSpPr txBox="1"/>
            <p:nvPr/>
          </p:nvSpPr>
          <p:spPr>
            <a:xfrm>
              <a:off x="3866182" y="3285007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343" name="Shape 1343"/>
            <p:cNvSpPr txBox="1"/>
            <p:nvPr/>
          </p:nvSpPr>
          <p:spPr>
            <a:xfrm>
              <a:off x="3782612" y="3284983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344" name="Shape 1344"/>
            <p:cNvSpPr txBox="1"/>
            <p:nvPr/>
          </p:nvSpPr>
          <p:spPr>
            <a:xfrm>
              <a:off x="3710603" y="3357016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345" name="Shape 1345"/>
            <p:cNvSpPr txBox="1"/>
            <p:nvPr/>
          </p:nvSpPr>
          <p:spPr>
            <a:xfrm>
              <a:off x="3710603" y="342900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346" name="Shape 1346"/>
            <p:cNvSpPr txBox="1"/>
            <p:nvPr/>
          </p:nvSpPr>
          <p:spPr>
            <a:xfrm>
              <a:off x="3926628" y="3352357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347" name="Shape 1347"/>
            <p:cNvSpPr txBox="1"/>
            <p:nvPr/>
          </p:nvSpPr>
          <p:spPr>
            <a:xfrm>
              <a:off x="3782612" y="336165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348" name="Shape 1348"/>
            <p:cNvSpPr txBox="1"/>
            <p:nvPr/>
          </p:nvSpPr>
          <p:spPr>
            <a:xfrm>
              <a:off x="3854619" y="336165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349" name="Shape 1349"/>
            <p:cNvSpPr txBox="1"/>
            <p:nvPr/>
          </p:nvSpPr>
          <p:spPr>
            <a:xfrm>
              <a:off x="3782612" y="3424366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</p:grpSp>
      <p:grpSp>
        <p:nvGrpSpPr>
          <p:cNvPr id="1350" name="Shape 1350"/>
          <p:cNvGrpSpPr/>
          <p:nvPr/>
        </p:nvGrpSpPr>
        <p:grpSpPr>
          <a:xfrm>
            <a:off x="3451677" y="3995771"/>
            <a:ext cx="328234" cy="513348"/>
            <a:chOff x="3710603" y="3284983"/>
            <a:chExt cx="328234" cy="513348"/>
          </a:xfrm>
        </p:grpSpPr>
        <p:sp>
          <p:nvSpPr>
            <p:cNvPr id="1351" name="Shape 1351"/>
            <p:cNvSpPr txBox="1"/>
            <p:nvPr/>
          </p:nvSpPr>
          <p:spPr>
            <a:xfrm>
              <a:off x="3866182" y="3285007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352" name="Shape 1352"/>
            <p:cNvSpPr txBox="1"/>
            <p:nvPr/>
          </p:nvSpPr>
          <p:spPr>
            <a:xfrm>
              <a:off x="3782612" y="3284983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353" name="Shape 1353"/>
            <p:cNvSpPr txBox="1"/>
            <p:nvPr/>
          </p:nvSpPr>
          <p:spPr>
            <a:xfrm>
              <a:off x="3710603" y="3357016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354" name="Shape 1354"/>
            <p:cNvSpPr txBox="1"/>
            <p:nvPr/>
          </p:nvSpPr>
          <p:spPr>
            <a:xfrm>
              <a:off x="3710603" y="342900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355" name="Shape 1355"/>
            <p:cNvSpPr txBox="1"/>
            <p:nvPr/>
          </p:nvSpPr>
          <p:spPr>
            <a:xfrm>
              <a:off x="3926628" y="3352357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356" name="Shape 1356"/>
            <p:cNvSpPr txBox="1"/>
            <p:nvPr/>
          </p:nvSpPr>
          <p:spPr>
            <a:xfrm>
              <a:off x="3782612" y="336165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357" name="Shape 1357"/>
            <p:cNvSpPr txBox="1"/>
            <p:nvPr/>
          </p:nvSpPr>
          <p:spPr>
            <a:xfrm>
              <a:off x="3854619" y="336165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358" name="Shape 1358"/>
            <p:cNvSpPr txBox="1"/>
            <p:nvPr/>
          </p:nvSpPr>
          <p:spPr>
            <a:xfrm>
              <a:off x="3782612" y="3424366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</p:grpSp>
      <p:cxnSp>
        <p:nvCxnSpPr>
          <p:cNvPr id="1359" name="Shape 1359"/>
          <p:cNvCxnSpPr/>
          <p:nvPr/>
        </p:nvCxnSpPr>
        <p:spPr>
          <a:xfrm rot="5400000">
            <a:off x="2480313" y="2271617"/>
            <a:ext cx="1089924" cy="362932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360" name="Shape 1360"/>
          <p:cNvCxnSpPr>
            <a:stCxn id="1307" idx="2"/>
          </p:cNvCxnSpPr>
          <p:nvPr/>
        </p:nvCxnSpPr>
        <p:spPr>
          <a:xfrm flipH="1">
            <a:off x="2668061" y="3793674"/>
            <a:ext cx="663900" cy="1021200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rgbClr val="FF0000"/>
            </a:solidFill>
            <a:prstDash val="solid"/>
            <a:round/>
            <a:headEnd len="med" w="med" type="none"/>
            <a:tailEnd len="lg" w="lg" type="stealth"/>
          </a:ln>
        </p:spPr>
      </p:cxnSp>
      <p:pic>
        <p:nvPicPr>
          <p:cNvPr id="1361" name="Shape 13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3887" y="4725144"/>
            <a:ext cx="419707" cy="366702"/>
          </a:xfrm>
          <a:prstGeom prst="rect">
            <a:avLst/>
          </a:prstGeom>
          <a:noFill/>
          <a:ln>
            <a:noFill/>
          </a:ln>
        </p:spPr>
      </p:pic>
      <p:sp>
        <p:nvSpPr>
          <p:cNvPr id="1362" name="Shape 1362"/>
          <p:cNvSpPr/>
          <p:nvPr/>
        </p:nvSpPr>
        <p:spPr>
          <a:xfrm>
            <a:off x="3563887" y="4725144"/>
            <a:ext cx="419707" cy="366703"/>
          </a:xfrm>
          <a:prstGeom prst="ellipse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66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7" name="Shape 13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84583" y="0"/>
            <a:ext cx="10009111" cy="6885384"/>
          </a:xfrm>
          <a:prstGeom prst="rect">
            <a:avLst/>
          </a:prstGeom>
          <a:noFill/>
          <a:ln>
            <a:noFill/>
          </a:ln>
        </p:spPr>
      </p:pic>
      <p:sp>
        <p:nvSpPr>
          <p:cNvPr id="1368" name="Shape 1368"/>
          <p:cNvSpPr txBox="1"/>
          <p:nvPr>
            <p:ph type="title"/>
          </p:nvPr>
        </p:nvSpPr>
        <p:spPr>
          <a:xfrm>
            <a:off x="0" y="5833"/>
            <a:ext cx="7772400" cy="8308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3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Universo Local</a:t>
            </a:r>
          </a:p>
        </p:txBody>
      </p:sp>
      <p:sp>
        <p:nvSpPr>
          <p:cNvPr id="1369" name="Shape 1369"/>
          <p:cNvSpPr txBox="1"/>
          <p:nvPr>
            <p:ph idx="1" type="body"/>
          </p:nvPr>
        </p:nvSpPr>
        <p:spPr>
          <a:xfrm>
            <a:off x="467543" y="1196751"/>
            <a:ext cx="8208912" cy="51125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UM UNIVERSO local é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obra pessoal de um Filho Criador do Paraíso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b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 ordem dos Michaéis que tem sob sua administração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 milhões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 planetas habitados.</a:t>
            </a:r>
          </a:p>
          <a:p>
            <a:pPr indent="-342900" lvl="0" marL="342900" marR="0" rtl="0" algn="l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Esses universos do tempo e do espaço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são todos evolucionários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O plano criador dos Michaéis do Paraíso segue sempre o caminho da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evolução gradual e do desenvolvimento progressivo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das naturezas e capacidades físicas, intelectuais e espirituais das múltiplas criaturas que habitam as variadas ordens de esferas compreendidas em um universo local.</a:t>
            </a:r>
          </a:p>
          <a:p>
            <a:pPr indent="-342900" lvl="0" marL="342900" marR="0" rtl="0" algn="l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Urântia pertence a um universo local cujo soberano é o Deus-homem de Nébadon,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Michael de Sálvington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conhecido como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Jesus de Nazaré . </a:t>
            </a:r>
          </a:p>
          <a:p>
            <a:pPr indent="-342900" lvl="0" marL="342900" marR="0" rtl="0" algn="l">
              <a:lnSpc>
                <a:spcPct val="14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Os Filhos de Deus podem escolher os domínios das suas atividades de criador; essas criações materiais, contudo, foram originalmente projetadas e planejadas pelos Arquitetos do Universo-Mestre do Paraíso.</a:t>
            </a:r>
          </a:p>
        </p:txBody>
      </p:sp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74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5" name="Shape 13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7743" y="116631"/>
            <a:ext cx="6829691" cy="6621462"/>
          </a:xfrm>
          <a:prstGeom prst="rect">
            <a:avLst/>
          </a:prstGeom>
          <a:noFill/>
          <a:ln>
            <a:noFill/>
          </a:ln>
        </p:spPr>
      </p:pic>
      <p:sp>
        <p:nvSpPr>
          <p:cNvPr id="1376" name="Shape 1376"/>
          <p:cNvSpPr txBox="1"/>
          <p:nvPr/>
        </p:nvSpPr>
        <p:spPr>
          <a:xfrm>
            <a:off x="5479376" y="1192404"/>
            <a:ext cx="516488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9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SU#1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Pai</a:t>
            </a:r>
          </a:p>
        </p:txBody>
      </p:sp>
      <p:sp>
        <p:nvSpPr>
          <p:cNvPr id="1377" name="Shape 1377"/>
          <p:cNvSpPr txBox="1"/>
          <p:nvPr/>
        </p:nvSpPr>
        <p:spPr>
          <a:xfrm>
            <a:off x="3625742" y="1997694"/>
            <a:ext cx="569387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SU#2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Filho</a:t>
            </a:r>
          </a:p>
        </p:txBody>
      </p:sp>
      <p:sp>
        <p:nvSpPr>
          <p:cNvPr id="1378" name="Shape 1378"/>
          <p:cNvSpPr txBox="1"/>
          <p:nvPr/>
        </p:nvSpPr>
        <p:spPr>
          <a:xfrm>
            <a:off x="3234316" y="3789039"/>
            <a:ext cx="689611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SU#3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Espirito</a:t>
            </a:r>
          </a:p>
        </p:txBody>
      </p:sp>
      <p:sp>
        <p:nvSpPr>
          <p:cNvPr id="1379" name="Shape 1379"/>
          <p:cNvSpPr txBox="1"/>
          <p:nvPr/>
        </p:nvSpPr>
        <p:spPr>
          <a:xfrm>
            <a:off x="4283967" y="5085183"/>
            <a:ext cx="894796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SU#4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Pai &amp; Filho</a:t>
            </a:r>
          </a:p>
        </p:txBody>
      </p:sp>
      <p:sp>
        <p:nvSpPr>
          <p:cNvPr id="1380" name="Shape 1380"/>
          <p:cNvSpPr txBox="1"/>
          <p:nvPr/>
        </p:nvSpPr>
        <p:spPr>
          <a:xfrm>
            <a:off x="6199069" y="5091846"/>
            <a:ext cx="893210" cy="577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SU#5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Pai &amp; Espirito</a:t>
            </a:r>
          </a:p>
        </p:txBody>
      </p:sp>
      <p:sp>
        <p:nvSpPr>
          <p:cNvPr id="1381" name="Shape 1381"/>
          <p:cNvSpPr txBox="1"/>
          <p:nvPr/>
        </p:nvSpPr>
        <p:spPr>
          <a:xfrm>
            <a:off x="7271293" y="3877598"/>
            <a:ext cx="1200970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SU#6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Filho &amp; Espirito</a:t>
            </a:r>
          </a:p>
        </p:txBody>
      </p:sp>
      <p:sp>
        <p:nvSpPr>
          <p:cNvPr id="1382" name="Shape 1382"/>
          <p:cNvSpPr txBox="1"/>
          <p:nvPr/>
        </p:nvSpPr>
        <p:spPr>
          <a:xfrm>
            <a:off x="6995182" y="1839888"/>
            <a:ext cx="846705" cy="577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SU#7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Pai, Filho </a:t>
            </a:r>
            <a:b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&amp; Espirito</a:t>
            </a:r>
          </a:p>
        </p:txBody>
      </p:sp>
      <p:sp>
        <p:nvSpPr>
          <p:cNvPr id="1383" name="Shape 1383"/>
          <p:cNvSpPr txBox="1"/>
          <p:nvPr/>
        </p:nvSpPr>
        <p:spPr>
          <a:xfrm>
            <a:off x="3284800" y="323164"/>
            <a:ext cx="1787669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rgbClr val="000044"/>
                </a:solidFill>
                <a:latin typeface="Verdana"/>
                <a:ea typeface="Verdana"/>
                <a:cs typeface="Verdana"/>
                <a:sym typeface="Verdana"/>
              </a:rPr>
              <a:t>SUPERUNIVERSOS</a:t>
            </a:r>
          </a:p>
        </p:txBody>
      </p:sp>
      <p:sp>
        <p:nvSpPr>
          <p:cNvPr id="1384" name="Shape 1384"/>
          <p:cNvSpPr/>
          <p:nvPr/>
        </p:nvSpPr>
        <p:spPr>
          <a:xfrm>
            <a:off x="0" y="2564208"/>
            <a:ext cx="2236691" cy="2527639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baseline="0" i="0" lang="pt-BR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100  Constelações</a:t>
            </a:r>
          </a:p>
          <a:p>
            <a:pPr indent="-95250" lvl="0" marL="95250" marR="0" rtl="0" algn="l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0000"/>
              <a:buFont typeface="Calibri"/>
              <a:buChar char="❖"/>
            </a:pPr>
            <a:r>
              <a:rPr b="0" baseline="0" i="0" lang="pt-BR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10 milhões de planetas habitáveis</a:t>
            </a:r>
          </a:p>
          <a:p>
            <a:pPr indent="-95250" lvl="0" marL="95250" marR="0" rtl="0" algn="l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0000"/>
              <a:buFont typeface="Calibri"/>
              <a:buChar char="❖"/>
            </a:pPr>
            <a:r>
              <a:rPr b="0" baseline="0" i="0" lang="pt-BR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Um mundo sede-central magnífico</a:t>
            </a:r>
          </a:p>
          <a:p>
            <a:pPr indent="-95250" lvl="0" marL="95250" marR="0" rtl="0" algn="l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0000"/>
              <a:buFont typeface="Calibri"/>
              <a:buChar char="❖"/>
            </a:pPr>
            <a:r>
              <a:rPr b="0" baseline="0" i="0" lang="pt-BR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Criado e Governado por um Filho Criador da ordem dos Michaéis</a:t>
            </a:r>
          </a:p>
          <a:p>
            <a:pPr indent="-95250" lvl="0" marL="95250" marR="0" rtl="0" algn="l">
              <a:lnSpc>
                <a:spcPct val="11428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0000"/>
              <a:buFont typeface="Calibri"/>
              <a:buChar char="❖"/>
            </a:pPr>
            <a:r>
              <a:rPr b="0" baseline="0" i="0" lang="pt-BR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Tem a presença de um União dos Dias, representante da Trindade do Paraíso</a:t>
            </a:r>
          </a:p>
        </p:txBody>
      </p:sp>
      <p:sp>
        <p:nvSpPr>
          <p:cNvPr id="1385" name="Shape 1385"/>
          <p:cNvSpPr/>
          <p:nvPr/>
        </p:nvSpPr>
        <p:spPr>
          <a:xfrm>
            <a:off x="3350757" y="1556791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1386" name="Shape 1386"/>
          <p:cNvSpPr/>
          <p:nvPr/>
        </p:nvSpPr>
        <p:spPr>
          <a:xfrm>
            <a:off x="3782805" y="1646822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1387" name="Shape 1387"/>
          <p:cNvSpPr/>
          <p:nvPr/>
        </p:nvSpPr>
        <p:spPr>
          <a:xfrm>
            <a:off x="4067944" y="1817831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</a:p>
        </p:txBody>
      </p:sp>
      <p:sp>
        <p:nvSpPr>
          <p:cNvPr id="1388" name="Shape 1388"/>
          <p:cNvSpPr/>
          <p:nvPr/>
        </p:nvSpPr>
        <p:spPr>
          <a:xfrm>
            <a:off x="4430878" y="2078869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</a:p>
        </p:txBody>
      </p:sp>
      <p:sp>
        <p:nvSpPr>
          <p:cNvPr id="1389" name="Shape 1389"/>
          <p:cNvSpPr/>
          <p:nvPr/>
        </p:nvSpPr>
        <p:spPr>
          <a:xfrm>
            <a:off x="4574894" y="2380521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</a:p>
        </p:txBody>
      </p:sp>
      <p:sp>
        <p:nvSpPr>
          <p:cNvPr id="1390" name="Shape 1390"/>
          <p:cNvSpPr/>
          <p:nvPr/>
        </p:nvSpPr>
        <p:spPr>
          <a:xfrm>
            <a:off x="4358869" y="2582925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</a:p>
        </p:txBody>
      </p:sp>
      <p:sp>
        <p:nvSpPr>
          <p:cNvPr id="1391" name="Shape 1391"/>
          <p:cNvSpPr/>
          <p:nvPr/>
        </p:nvSpPr>
        <p:spPr>
          <a:xfrm>
            <a:off x="3998830" y="2483925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</a:p>
        </p:txBody>
      </p:sp>
      <p:sp>
        <p:nvSpPr>
          <p:cNvPr id="1392" name="Shape 1392"/>
          <p:cNvSpPr/>
          <p:nvPr/>
        </p:nvSpPr>
        <p:spPr>
          <a:xfrm>
            <a:off x="3638789" y="2366901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</a:p>
        </p:txBody>
      </p:sp>
      <p:sp>
        <p:nvSpPr>
          <p:cNvPr id="1393" name="Shape 1393"/>
          <p:cNvSpPr/>
          <p:nvPr/>
        </p:nvSpPr>
        <p:spPr>
          <a:xfrm>
            <a:off x="3422766" y="2087921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</a:p>
        </p:txBody>
      </p:sp>
      <p:sp>
        <p:nvSpPr>
          <p:cNvPr id="1394" name="Shape 1394"/>
          <p:cNvSpPr/>
          <p:nvPr/>
        </p:nvSpPr>
        <p:spPr>
          <a:xfrm>
            <a:off x="3206741" y="1790838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</a:p>
        </p:txBody>
      </p:sp>
      <p:sp>
        <p:nvSpPr>
          <p:cNvPr id="1395" name="Shape 1395"/>
          <p:cNvSpPr txBox="1"/>
          <p:nvPr/>
        </p:nvSpPr>
        <p:spPr>
          <a:xfrm>
            <a:off x="3074578" y="1074953"/>
            <a:ext cx="1217705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rgbClr val="000044"/>
                </a:solidFill>
                <a:latin typeface="Calibri"/>
                <a:ea typeface="Calibri"/>
                <a:cs typeface="Calibri"/>
                <a:sym typeface="Calibri"/>
              </a:rPr>
              <a:t>Setor Maior - 10</a:t>
            </a:r>
          </a:p>
        </p:txBody>
      </p:sp>
      <p:cxnSp>
        <p:nvCxnSpPr>
          <p:cNvPr id="1396" name="Shape 1396"/>
          <p:cNvCxnSpPr>
            <a:stCxn id="1395" idx="2"/>
          </p:cNvCxnSpPr>
          <p:nvPr/>
        </p:nvCxnSpPr>
        <p:spPr>
          <a:xfrm flipH="1">
            <a:off x="3459931" y="1351952"/>
            <a:ext cx="223500" cy="241800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397" name="Shape 1397"/>
          <p:cNvCxnSpPr>
            <a:stCxn id="1395" idx="2"/>
          </p:cNvCxnSpPr>
          <p:nvPr/>
        </p:nvCxnSpPr>
        <p:spPr>
          <a:xfrm>
            <a:off x="3683431" y="1351952"/>
            <a:ext cx="99300" cy="294899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398" name="Shape 1398"/>
          <p:cNvCxnSpPr/>
          <p:nvPr/>
        </p:nvCxnSpPr>
        <p:spPr>
          <a:xfrm>
            <a:off x="3700262" y="1351951"/>
            <a:ext cx="438242" cy="433057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399" name="Shape 1399"/>
          <p:cNvSpPr txBox="1"/>
          <p:nvPr/>
        </p:nvSpPr>
        <p:spPr>
          <a:xfrm>
            <a:off x="-36511" y="1908121"/>
            <a:ext cx="2314307" cy="584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Cada </a:t>
            </a:r>
            <a:r>
              <a:rPr b="1" baseline="0" i="1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Universo</a:t>
            </a:r>
            <a:r>
              <a:rPr b="1" baseline="0" i="0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baseline="0" i="0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local</a:t>
            </a:r>
            <a:br>
              <a:rPr b="0" baseline="0" i="0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baseline="0" i="0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agrupa:</a:t>
            </a:r>
          </a:p>
        </p:txBody>
      </p:sp>
      <p:sp>
        <p:nvSpPr>
          <p:cNvPr id="1400" name="Shape 1400"/>
          <p:cNvSpPr txBox="1"/>
          <p:nvPr/>
        </p:nvSpPr>
        <p:spPr>
          <a:xfrm>
            <a:off x="25444" y="27692"/>
            <a:ext cx="23143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4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5 Representação da Cosmologia</a:t>
            </a:r>
          </a:p>
        </p:txBody>
      </p:sp>
      <p:sp>
        <p:nvSpPr>
          <p:cNvPr id="1401" name="Shape 1401"/>
          <p:cNvSpPr txBox="1"/>
          <p:nvPr/>
        </p:nvSpPr>
        <p:spPr>
          <a:xfrm>
            <a:off x="2586558" y="2998046"/>
            <a:ext cx="1373195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rgbClr val="000044"/>
                </a:solidFill>
                <a:latin typeface="Calibri"/>
                <a:ea typeface="Calibri"/>
                <a:cs typeface="Calibri"/>
                <a:sym typeface="Calibri"/>
              </a:rPr>
              <a:t>Setor Menor – 100</a:t>
            </a:r>
          </a:p>
        </p:txBody>
      </p:sp>
      <p:cxnSp>
        <p:nvCxnSpPr>
          <p:cNvPr id="1402" name="Shape 1402"/>
          <p:cNvCxnSpPr/>
          <p:nvPr/>
        </p:nvCxnSpPr>
        <p:spPr>
          <a:xfrm>
            <a:off x="3273156" y="3280350"/>
            <a:ext cx="58805" cy="220658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403" name="Shape 1403"/>
          <p:cNvSpPr txBox="1"/>
          <p:nvPr/>
        </p:nvSpPr>
        <p:spPr>
          <a:xfrm>
            <a:off x="3431433" y="3280350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404" name="Shape 1404"/>
          <p:cNvSpPr txBox="1"/>
          <p:nvPr/>
        </p:nvSpPr>
        <p:spPr>
          <a:xfrm>
            <a:off x="3347864" y="3280326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405" name="Shape 1405"/>
          <p:cNvSpPr txBox="1"/>
          <p:nvPr/>
        </p:nvSpPr>
        <p:spPr>
          <a:xfrm>
            <a:off x="3275856" y="335235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406" name="Shape 1406"/>
          <p:cNvSpPr txBox="1"/>
          <p:nvPr/>
        </p:nvSpPr>
        <p:spPr>
          <a:xfrm>
            <a:off x="3275856" y="3424342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407" name="Shape 1407"/>
          <p:cNvSpPr txBox="1"/>
          <p:nvPr/>
        </p:nvSpPr>
        <p:spPr>
          <a:xfrm>
            <a:off x="3491880" y="3347700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408" name="Shape 1408"/>
          <p:cNvSpPr txBox="1"/>
          <p:nvPr/>
        </p:nvSpPr>
        <p:spPr>
          <a:xfrm>
            <a:off x="3347864" y="3356992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409" name="Shape 1409"/>
          <p:cNvSpPr txBox="1"/>
          <p:nvPr/>
        </p:nvSpPr>
        <p:spPr>
          <a:xfrm>
            <a:off x="3419871" y="3356992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410" name="Shape 1410"/>
          <p:cNvSpPr txBox="1"/>
          <p:nvPr/>
        </p:nvSpPr>
        <p:spPr>
          <a:xfrm>
            <a:off x="3347864" y="341970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cxnSp>
        <p:nvCxnSpPr>
          <p:cNvPr id="1411" name="Shape 1411"/>
          <p:cNvCxnSpPr>
            <a:stCxn id="1401" idx="2"/>
          </p:cNvCxnSpPr>
          <p:nvPr/>
        </p:nvCxnSpPr>
        <p:spPr>
          <a:xfrm>
            <a:off x="3273155" y="3275045"/>
            <a:ext cx="410399" cy="266700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412" name="Shape 1412"/>
          <p:cNvSpPr txBox="1"/>
          <p:nvPr/>
        </p:nvSpPr>
        <p:spPr>
          <a:xfrm>
            <a:off x="3866182" y="328500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413" name="Shape 1413"/>
          <p:cNvSpPr txBox="1"/>
          <p:nvPr/>
        </p:nvSpPr>
        <p:spPr>
          <a:xfrm>
            <a:off x="3782612" y="3284983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414" name="Shape 1414"/>
          <p:cNvSpPr txBox="1"/>
          <p:nvPr/>
        </p:nvSpPr>
        <p:spPr>
          <a:xfrm>
            <a:off x="3710603" y="3357016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415" name="Shape 1415"/>
          <p:cNvSpPr txBox="1"/>
          <p:nvPr/>
        </p:nvSpPr>
        <p:spPr>
          <a:xfrm>
            <a:off x="3710603" y="3429000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416" name="Shape 1416"/>
          <p:cNvSpPr txBox="1"/>
          <p:nvPr/>
        </p:nvSpPr>
        <p:spPr>
          <a:xfrm>
            <a:off x="3926628" y="335235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417" name="Shape 1417"/>
          <p:cNvSpPr txBox="1"/>
          <p:nvPr/>
        </p:nvSpPr>
        <p:spPr>
          <a:xfrm>
            <a:off x="3782612" y="3361650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418" name="Shape 1418"/>
          <p:cNvSpPr txBox="1"/>
          <p:nvPr/>
        </p:nvSpPr>
        <p:spPr>
          <a:xfrm>
            <a:off x="3854619" y="3361650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419" name="Shape 1419"/>
          <p:cNvSpPr txBox="1"/>
          <p:nvPr/>
        </p:nvSpPr>
        <p:spPr>
          <a:xfrm>
            <a:off x="3782612" y="3424366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cxnSp>
        <p:nvCxnSpPr>
          <p:cNvPr id="1420" name="Shape 1420"/>
          <p:cNvCxnSpPr>
            <a:stCxn id="1401" idx="2"/>
          </p:cNvCxnSpPr>
          <p:nvPr/>
        </p:nvCxnSpPr>
        <p:spPr>
          <a:xfrm>
            <a:off x="3273155" y="3275045"/>
            <a:ext cx="882599" cy="302700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421" name="Shape 1421"/>
          <p:cNvSpPr txBox="1"/>
          <p:nvPr/>
        </p:nvSpPr>
        <p:spPr>
          <a:xfrm>
            <a:off x="4255328" y="3357016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422" name="Shape 1422"/>
          <p:cNvSpPr txBox="1"/>
          <p:nvPr/>
        </p:nvSpPr>
        <p:spPr>
          <a:xfrm>
            <a:off x="4171757" y="3356992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423" name="Shape 1423"/>
          <p:cNvSpPr txBox="1"/>
          <p:nvPr/>
        </p:nvSpPr>
        <p:spPr>
          <a:xfrm>
            <a:off x="4099750" y="3429023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424" name="Shape 1424"/>
          <p:cNvSpPr txBox="1"/>
          <p:nvPr/>
        </p:nvSpPr>
        <p:spPr>
          <a:xfrm>
            <a:off x="4099750" y="350100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425" name="Shape 1425"/>
          <p:cNvSpPr txBox="1"/>
          <p:nvPr/>
        </p:nvSpPr>
        <p:spPr>
          <a:xfrm>
            <a:off x="4315773" y="3424366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426" name="Shape 1426"/>
          <p:cNvSpPr txBox="1"/>
          <p:nvPr/>
        </p:nvSpPr>
        <p:spPr>
          <a:xfrm>
            <a:off x="4171757" y="343365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427" name="Shape 1427"/>
          <p:cNvSpPr txBox="1"/>
          <p:nvPr/>
        </p:nvSpPr>
        <p:spPr>
          <a:xfrm>
            <a:off x="4243766" y="343365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428" name="Shape 1428"/>
          <p:cNvSpPr txBox="1"/>
          <p:nvPr/>
        </p:nvSpPr>
        <p:spPr>
          <a:xfrm>
            <a:off x="4171757" y="3496373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429" name="Shape 1429"/>
          <p:cNvSpPr txBox="1"/>
          <p:nvPr/>
        </p:nvSpPr>
        <p:spPr>
          <a:xfrm>
            <a:off x="2195735" y="4814848"/>
            <a:ext cx="1231363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Universos  – 100</a:t>
            </a:r>
          </a:p>
        </p:txBody>
      </p:sp>
      <p:cxnSp>
        <p:nvCxnSpPr>
          <p:cNvPr id="1430" name="Shape 1430"/>
          <p:cNvCxnSpPr/>
          <p:nvPr/>
        </p:nvCxnSpPr>
        <p:spPr>
          <a:xfrm>
            <a:off x="3782807" y="600164"/>
            <a:ext cx="1235160" cy="308556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431" name="Shape 1431"/>
          <p:cNvCxnSpPr/>
          <p:nvPr/>
        </p:nvCxnSpPr>
        <p:spPr>
          <a:xfrm>
            <a:off x="3779912" y="600164"/>
            <a:ext cx="2895" cy="474788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432" name="Shape 1432"/>
          <p:cNvSpPr txBox="1"/>
          <p:nvPr/>
        </p:nvSpPr>
        <p:spPr>
          <a:xfrm>
            <a:off x="2182531" y="5301207"/>
            <a:ext cx="1401793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Constelações – 100</a:t>
            </a:r>
          </a:p>
        </p:txBody>
      </p:sp>
      <p:cxnSp>
        <p:nvCxnSpPr>
          <p:cNvPr id="1433" name="Shape 1433"/>
          <p:cNvCxnSpPr/>
          <p:nvPr/>
        </p:nvCxnSpPr>
        <p:spPr>
          <a:xfrm>
            <a:off x="2483768" y="5157192"/>
            <a:ext cx="0" cy="155718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rgbClr val="FF0000"/>
            </a:solidFill>
            <a:prstDash val="solid"/>
            <a:round/>
            <a:headEnd len="med" w="med" type="none"/>
            <a:tailEnd len="lg" w="lg" type="stealth"/>
          </a:ln>
        </p:spPr>
      </p:cxnSp>
      <p:pic>
        <p:nvPicPr>
          <p:cNvPr id="1434" name="Shape 14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3887" y="5223057"/>
            <a:ext cx="444898" cy="444330"/>
          </a:xfrm>
          <a:prstGeom prst="rect">
            <a:avLst/>
          </a:prstGeom>
          <a:noFill/>
          <a:ln>
            <a:noFill/>
          </a:ln>
        </p:spPr>
      </p:pic>
      <p:sp>
        <p:nvSpPr>
          <p:cNvPr id="1435" name="Shape 1435"/>
          <p:cNvSpPr/>
          <p:nvPr/>
        </p:nvSpPr>
        <p:spPr>
          <a:xfrm>
            <a:off x="3563887" y="5223057"/>
            <a:ext cx="444898" cy="444330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pSp>
        <p:nvGrpSpPr>
          <p:cNvPr id="1436" name="Shape 1436"/>
          <p:cNvGrpSpPr/>
          <p:nvPr/>
        </p:nvGrpSpPr>
        <p:grpSpPr>
          <a:xfrm>
            <a:off x="3451677" y="3995771"/>
            <a:ext cx="328234" cy="513348"/>
            <a:chOff x="3710603" y="3284983"/>
            <a:chExt cx="328234" cy="513348"/>
          </a:xfrm>
        </p:grpSpPr>
        <p:sp>
          <p:nvSpPr>
            <p:cNvPr id="1437" name="Shape 1437"/>
            <p:cNvSpPr txBox="1"/>
            <p:nvPr/>
          </p:nvSpPr>
          <p:spPr>
            <a:xfrm>
              <a:off x="3866182" y="3285007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438" name="Shape 1438"/>
            <p:cNvSpPr txBox="1"/>
            <p:nvPr/>
          </p:nvSpPr>
          <p:spPr>
            <a:xfrm>
              <a:off x="3782612" y="3284983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439" name="Shape 1439"/>
            <p:cNvSpPr txBox="1"/>
            <p:nvPr/>
          </p:nvSpPr>
          <p:spPr>
            <a:xfrm>
              <a:off x="3710603" y="3357016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440" name="Shape 1440"/>
            <p:cNvSpPr txBox="1"/>
            <p:nvPr/>
          </p:nvSpPr>
          <p:spPr>
            <a:xfrm>
              <a:off x="3710603" y="342900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441" name="Shape 1441"/>
            <p:cNvSpPr txBox="1"/>
            <p:nvPr/>
          </p:nvSpPr>
          <p:spPr>
            <a:xfrm>
              <a:off x="3926628" y="3352357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442" name="Shape 1442"/>
            <p:cNvSpPr txBox="1"/>
            <p:nvPr/>
          </p:nvSpPr>
          <p:spPr>
            <a:xfrm>
              <a:off x="3782612" y="336165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443" name="Shape 1443"/>
            <p:cNvSpPr txBox="1"/>
            <p:nvPr/>
          </p:nvSpPr>
          <p:spPr>
            <a:xfrm>
              <a:off x="3854619" y="336165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444" name="Shape 1444"/>
            <p:cNvSpPr txBox="1"/>
            <p:nvPr/>
          </p:nvSpPr>
          <p:spPr>
            <a:xfrm>
              <a:off x="3782612" y="3424366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</p:grpSp>
      <p:grpSp>
        <p:nvGrpSpPr>
          <p:cNvPr id="1445" name="Shape 1445"/>
          <p:cNvGrpSpPr/>
          <p:nvPr/>
        </p:nvGrpSpPr>
        <p:grpSpPr>
          <a:xfrm>
            <a:off x="3739709" y="3861047"/>
            <a:ext cx="328234" cy="513348"/>
            <a:chOff x="3710603" y="3284983"/>
            <a:chExt cx="328234" cy="513348"/>
          </a:xfrm>
        </p:grpSpPr>
        <p:sp>
          <p:nvSpPr>
            <p:cNvPr id="1446" name="Shape 1446"/>
            <p:cNvSpPr txBox="1"/>
            <p:nvPr/>
          </p:nvSpPr>
          <p:spPr>
            <a:xfrm>
              <a:off x="3866182" y="3285007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447" name="Shape 1447"/>
            <p:cNvSpPr txBox="1"/>
            <p:nvPr/>
          </p:nvSpPr>
          <p:spPr>
            <a:xfrm>
              <a:off x="3782612" y="3284983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448" name="Shape 1448"/>
            <p:cNvSpPr txBox="1"/>
            <p:nvPr/>
          </p:nvSpPr>
          <p:spPr>
            <a:xfrm>
              <a:off x="3710603" y="3357016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449" name="Shape 1449"/>
            <p:cNvSpPr txBox="1"/>
            <p:nvPr/>
          </p:nvSpPr>
          <p:spPr>
            <a:xfrm>
              <a:off x="3710603" y="342900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450" name="Shape 1450"/>
            <p:cNvSpPr txBox="1"/>
            <p:nvPr/>
          </p:nvSpPr>
          <p:spPr>
            <a:xfrm>
              <a:off x="3926628" y="3352357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451" name="Shape 1451"/>
            <p:cNvSpPr txBox="1"/>
            <p:nvPr/>
          </p:nvSpPr>
          <p:spPr>
            <a:xfrm>
              <a:off x="3782612" y="336165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452" name="Shape 1452"/>
            <p:cNvSpPr txBox="1"/>
            <p:nvPr/>
          </p:nvSpPr>
          <p:spPr>
            <a:xfrm>
              <a:off x="3854619" y="336165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453" name="Shape 1453"/>
            <p:cNvSpPr txBox="1"/>
            <p:nvPr/>
          </p:nvSpPr>
          <p:spPr>
            <a:xfrm>
              <a:off x="3782612" y="3424366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</p:grpSp>
      <p:grpSp>
        <p:nvGrpSpPr>
          <p:cNvPr id="1454" name="Shape 1454"/>
          <p:cNvGrpSpPr/>
          <p:nvPr/>
        </p:nvGrpSpPr>
        <p:grpSpPr>
          <a:xfrm>
            <a:off x="4067943" y="3645023"/>
            <a:ext cx="328234" cy="513348"/>
            <a:chOff x="3710603" y="3284983"/>
            <a:chExt cx="328234" cy="513348"/>
          </a:xfrm>
        </p:grpSpPr>
        <p:sp>
          <p:nvSpPr>
            <p:cNvPr id="1455" name="Shape 1455"/>
            <p:cNvSpPr txBox="1"/>
            <p:nvPr/>
          </p:nvSpPr>
          <p:spPr>
            <a:xfrm>
              <a:off x="3866182" y="3285007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456" name="Shape 1456"/>
            <p:cNvSpPr txBox="1"/>
            <p:nvPr/>
          </p:nvSpPr>
          <p:spPr>
            <a:xfrm>
              <a:off x="3782612" y="3284983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457" name="Shape 1457"/>
            <p:cNvSpPr txBox="1"/>
            <p:nvPr/>
          </p:nvSpPr>
          <p:spPr>
            <a:xfrm>
              <a:off x="3710603" y="3357016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458" name="Shape 1458"/>
            <p:cNvSpPr txBox="1"/>
            <p:nvPr/>
          </p:nvSpPr>
          <p:spPr>
            <a:xfrm>
              <a:off x="3710603" y="342900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459" name="Shape 1459"/>
            <p:cNvSpPr txBox="1"/>
            <p:nvPr/>
          </p:nvSpPr>
          <p:spPr>
            <a:xfrm>
              <a:off x="3926628" y="3352357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460" name="Shape 1460"/>
            <p:cNvSpPr txBox="1"/>
            <p:nvPr/>
          </p:nvSpPr>
          <p:spPr>
            <a:xfrm>
              <a:off x="3782612" y="336165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461" name="Shape 1461"/>
            <p:cNvSpPr txBox="1"/>
            <p:nvPr/>
          </p:nvSpPr>
          <p:spPr>
            <a:xfrm>
              <a:off x="3854619" y="336165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462" name="Shape 1462"/>
            <p:cNvSpPr txBox="1"/>
            <p:nvPr/>
          </p:nvSpPr>
          <p:spPr>
            <a:xfrm>
              <a:off x="3782612" y="3424366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</p:grpSp>
      <p:cxnSp>
        <p:nvCxnSpPr>
          <p:cNvPr id="1463" name="Shape 1463"/>
          <p:cNvCxnSpPr/>
          <p:nvPr/>
        </p:nvCxnSpPr>
        <p:spPr>
          <a:xfrm>
            <a:off x="3779912" y="4379030"/>
            <a:ext cx="0" cy="311437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464" name="Shape 1464"/>
          <p:cNvCxnSpPr/>
          <p:nvPr/>
        </p:nvCxnSpPr>
        <p:spPr>
          <a:xfrm flipH="1">
            <a:off x="2483770" y="3609007"/>
            <a:ext cx="792086" cy="1205839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465" name="Shape 1465"/>
          <p:cNvCxnSpPr/>
          <p:nvPr/>
        </p:nvCxnSpPr>
        <p:spPr>
          <a:xfrm rot="5400000">
            <a:off x="2480313" y="2271617"/>
            <a:ext cx="1089924" cy="362932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466" name="Shape 1466"/>
          <p:cNvCxnSpPr/>
          <p:nvPr/>
        </p:nvCxnSpPr>
        <p:spPr>
          <a:xfrm>
            <a:off x="3822058" y="6729665"/>
            <a:ext cx="0" cy="155718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67" name="Shape 1467"/>
          <p:cNvCxnSpPr/>
          <p:nvPr/>
        </p:nvCxnSpPr>
        <p:spPr>
          <a:xfrm flipH="1">
            <a:off x="2483768" y="4900332"/>
            <a:ext cx="1277164" cy="256858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468" name="Shape 14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3887" y="4725144"/>
            <a:ext cx="419707" cy="366702"/>
          </a:xfrm>
          <a:prstGeom prst="rect">
            <a:avLst/>
          </a:prstGeom>
          <a:noFill/>
          <a:ln>
            <a:noFill/>
          </a:ln>
        </p:spPr>
      </p:pic>
      <p:sp>
        <p:nvSpPr>
          <p:cNvPr id="1469" name="Shape 1469"/>
          <p:cNvSpPr/>
          <p:nvPr/>
        </p:nvSpPr>
        <p:spPr>
          <a:xfrm>
            <a:off x="3563887" y="4725144"/>
            <a:ext cx="419707" cy="366703"/>
          </a:xfrm>
          <a:prstGeom prst="ellipse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73" name="Shape 1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" name="Shape 1474"/>
          <p:cNvSpPr txBox="1"/>
          <p:nvPr>
            <p:ph type="title"/>
          </p:nvPr>
        </p:nvSpPr>
        <p:spPr>
          <a:xfrm>
            <a:off x="0" y="5833"/>
            <a:ext cx="7772400" cy="97489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3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Constelação e Galáxia</a:t>
            </a:r>
          </a:p>
        </p:txBody>
      </p:sp>
      <p:sp>
        <p:nvSpPr>
          <p:cNvPr id="1475" name="Shape 1475"/>
          <p:cNvSpPr/>
          <p:nvPr/>
        </p:nvSpPr>
        <p:spPr>
          <a:xfrm>
            <a:off x="628206" y="1424995"/>
            <a:ext cx="5527969" cy="48721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just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No senso comum, uma </a:t>
            </a:r>
            <a:r>
              <a:rPr b="1" baseline="0" i="0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Constelação</a:t>
            </a:r>
            <a:r>
              <a:rPr b="0" baseline="0" i="0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 é um grupo de estrelas que aparecem próximas umas das outras no céu que quando são ligadas formam uma imagem de um animal, objeto ou seres fictícios. Em Gramática, é o coletivo de estrelas (qualquer conjunto de estrelas pode ser chamado de constelação). </a:t>
            </a:r>
          </a:p>
          <a:p>
            <a:pPr indent="0" lvl="0" marL="0" marR="0" rtl="0" algn="just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600" u="none" cap="none" strike="noStrike">
              <a:solidFill>
                <a:srgbClr val="00FF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1" lang="pt-BR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Mas para a Astronomia, constelação é uma região do céu, conforme proposto por Eugène Joseph Delporte em 1930 e adotado pela  União Astronômica Internacion</a:t>
            </a:r>
            <a:r>
              <a:rPr b="0" baseline="0" i="0" lang="pt-BR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al.</a:t>
            </a:r>
          </a:p>
          <a:p>
            <a:pPr indent="0" lvl="0" marL="0" marR="0" rtl="0" algn="just">
              <a:lnSpc>
                <a:spcPct val="91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600" u="none" cap="none" strike="noStrik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Nesse conceito astronômico, pertencem a uma constelação não somente estrelas, </a:t>
            </a:r>
            <a:r>
              <a:rPr b="0" baseline="0" i="0" lang="pt-BR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mas qualquer objeto celeste que, visto a partir da Terra , esteja contido na mesma região</a:t>
            </a:r>
            <a:r>
              <a:rPr b="0" baseline="0" i="0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, mesmo sem qualquer ligação astrofísica com outro objeto ou estrela da constelação. Na verdade, normalmente estão bastante distantes uns dos outros. Tudo o que está em uma constelação mantém apenas um vínculo (uma ligação) aparente</a:t>
            </a:r>
          </a:p>
        </p:txBody>
      </p:sp>
      <p:pic>
        <p:nvPicPr>
          <p:cNvPr id="1476" name="Shape 14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6985" y="2032458"/>
            <a:ext cx="2438981" cy="2016223"/>
          </a:xfrm>
          <a:prstGeom prst="rect">
            <a:avLst/>
          </a:prstGeom>
          <a:noFill/>
          <a:ln>
            <a:noFill/>
          </a:ln>
        </p:spPr>
      </p:pic>
      <p:sp>
        <p:nvSpPr>
          <p:cNvPr id="1477" name="Shape 1477"/>
          <p:cNvSpPr/>
          <p:nvPr/>
        </p:nvSpPr>
        <p:spPr>
          <a:xfrm>
            <a:off x="6416985" y="4074457"/>
            <a:ext cx="2438980" cy="9387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1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4"/>
              </a:rPr>
              <a:t>NGC 4414</a:t>
            </a:r>
            <a:r>
              <a:rPr b="0" baseline="0" i="0" lang="pt-BR" sz="11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, uma galáxia espiral típica na </a:t>
            </a:r>
            <a:r>
              <a:rPr b="0" baseline="0" i="0" lang="pt-BR" sz="11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constelação</a:t>
            </a:r>
            <a:r>
              <a:rPr b="0" baseline="0" i="0" lang="pt-BR" sz="11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baseline="0" i="0" lang="pt-BR" sz="11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Coma Berenices</a:t>
            </a:r>
            <a:r>
              <a:rPr b="0" baseline="0" i="0" lang="pt-BR" sz="11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, tem 55 mil </a:t>
            </a:r>
            <a:r>
              <a:rPr b="0" baseline="0" i="0" lang="pt-BR" sz="11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anos-luz</a:t>
            </a:r>
            <a:r>
              <a:rPr b="0" baseline="0" i="0" lang="pt-BR" sz="11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 de diâmetro e está a aproximadamente 60 milhões de anos-luz da Terra.</a:t>
            </a:r>
          </a:p>
        </p:txBody>
      </p:sp>
    </p:spTree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82" name="Shape 1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3" name="Shape 14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3310" y="830703"/>
            <a:ext cx="3219433" cy="2111948"/>
          </a:xfrm>
          <a:prstGeom prst="rect">
            <a:avLst/>
          </a:prstGeom>
          <a:noFill/>
          <a:ln>
            <a:noFill/>
          </a:ln>
        </p:spPr>
      </p:pic>
      <p:sp>
        <p:nvSpPr>
          <p:cNvPr id="1484" name="Shape 1484"/>
          <p:cNvSpPr/>
          <p:nvPr/>
        </p:nvSpPr>
        <p:spPr>
          <a:xfrm>
            <a:off x="5709557" y="2942651"/>
            <a:ext cx="3326938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1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Galáxia de Andrômeda </a:t>
            </a:r>
          </a:p>
        </p:txBody>
      </p:sp>
      <p:pic>
        <p:nvPicPr>
          <p:cNvPr id="1485" name="Shape 14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7062" y="3525994"/>
            <a:ext cx="3219433" cy="2414574"/>
          </a:xfrm>
          <a:prstGeom prst="rect">
            <a:avLst/>
          </a:prstGeom>
          <a:noFill/>
          <a:ln>
            <a:noFill/>
          </a:ln>
        </p:spPr>
      </p:pic>
      <p:sp>
        <p:nvSpPr>
          <p:cNvPr id="1486" name="Shape 1486"/>
          <p:cNvSpPr/>
          <p:nvPr/>
        </p:nvSpPr>
        <p:spPr>
          <a:xfrm>
            <a:off x="5817062" y="5940569"/>
            <a:ext cx="3219434" cy="584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1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Galáxia de Andrômeda vista pelo  Galaxy  Evolution Explorer, </a:t>
            </a:r>
            <a:r>
              <a:rPr b="0" baseline="0" i="1" lang="pt-BR" sz="1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NASA</a:t>
            </a:r>
          </a:p>
        </p:txBody>
      </p:sp>
      <p:pic>
        <p:nvPicPr>
          <p:cNvPr id="1487" name="Shape 148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1519" y="20641"/>
            <a:ext cx="2592287" cy="6875199"/>
          </a:xfrm>
          <a:prstGeom prst="rect">
            <a:avLst/>
          </a:prstGeom>
          <a:noFill/>
          <a:ln>
            <a:noFill/>
          </a:ln>
        </p:spPr>
      </p:pic>
      <p:sp>
        <p:nvSpPr>
          <p:cNvPr id="1488" name="Shape 1488"/>
          <p:cNvSpPr/>
          <p:nvPr/>
        </p:nvSpPr>
        <p:spPr>
          <a:xfrm>
            <a:off x="2844172" y="1796960"/>
            <a:ext cx="2919138" cy="31700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just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b="1" baseline="0" i="0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galáxia de Andrômeda</a:t>
            </a:r>
            <a:r>
              <a:rPr b="0" baseline="0" i="0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 (Messier 31, </a:t>
            </a:r>
            <a:r>
              <a:rPr b="0" baseline="0" i="0" lang="pt-BR" sz="1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NGC 224</a:t>
            </a:r>
            <a:r>
              <a:rPr b="0" baseline="0" i="0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), é uma </a:t>
            </a:r>
            <a:r>
              <a:rPr b="0" baseline="0" i="0" lang="pt-BR" sz="1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8"/>
              </a:rPr>
              <a:t>galáxia espiral</a:t>
            </a:r>
            <a:r>
              <a:rPr b="0" baseline="0" i="0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 localizada a cerca de 2,54 milhões de </a:t>
            </a:r>
            <a:r>
              <a:rPr b="0" baseline="0" i="0" lang="pt-BR" sz="1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anos-luz</a:t>
            </a:r>
            <a:r>
              <a:rPr b="0" baseline="0" i="0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 de distância da </a:t>
            </a:r>
            <a:r>
              <a:rPr b="0" baseline="0" i="0" lang="pt-BR" sz="1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0"/>
              </a:rPr>
              <a:t>Terra</a:t>
            </a:r>
            <a:r>
              <a:rPr b="0" baseline="0" i="0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, na direção da </a:t>
            </a:r>
            <a:r>
              <a:rPr b="0" baseline="0" i="0" lang="pt-BR" sz="1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1"/>
              </a:rPr>
              <a:t>constelação de Andrômeda</a:t>
            </a:r>
            <a:r>
              <a:rPr b="0" baseline="0" i="0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. É a galáxia espiral mais próxima da </a:t>
            </a:r>
            <a:r>
              <a:rPr b="0" baseline="0" i="0" lang="pt-BR" sz="1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2"/>
              </a:rPr>
              <a:t>Via Láctea</a:t>
            </a:r>
            <a:r>
              <a:rPr b="0" baseline="0" i="0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 e seu nome é derivado da constelação onde está situada, que, por sua vez, tem seu nome derivado da princesa mitológica </a:t>
            </a:r>
            <a:r>
              <a:rPr b="0" baseline="0" i="0" lang="pt-BR" sz="1600" u="sng" cap="none" strike="noStrike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13"/>
              </a:rPr>
              <a:t>Andrômeda</a:t>
            </a:r>
            <a:r>
              <a:rPr b="0" baseline="0" i="0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1489" name="Shape 1489"/>
          <p:cNvSpPr txBox="1"/>
          <p:nvPr/>
        </p:nvSpPr>
        <p:spPr>
          <a:xfrm>
            <a:off x="251519" y="44623"/>
            <a:ext cx="2592652" cy="36933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Constelação Andrômeda</a:t>
            </a:r>
          </a:p>
        </p:txBody>
      </p:sp>
      <p:sp>
        <p:nvSpPr>
          <p:cNvPr id="1490" name="Shape 1490"/>
          <p:cNvSpPr txBox="1"/>
          <p:nvPr>
            <p:ph type="title"/>
          </p:nvPr>
        </p:nvSpPr>
        <p:spPr>
          <a:xfrm>
            <a:off x="2771800" y="0"/>
            <a:ext cx="4330435" cy="62068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4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Constelação e Galáxia</a:t>
            </a:r>
          </a:p>
        </p:txBody>
      </p:sp>
    </p:spTree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94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" name="Shape 14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7743" y="116631"/>
            <a:ext cx="6829691" cy="6621462"/>
          </a:xfrm>
          <a:prstGeom prst="rect">
            <a:avLst/>
          </a:prstGeom>
          <a:noFill/>
          <a:ln>
            <a:noFill/>
          </a:ln>
        </p:spPr>
      </p:pic>
      <p:sp>
        <p:nvSpPr>
          <p:cNvPr id="1496" name="Shape 1496"/>
          <p:cNvSpPr txBox="1"/>
          <p:nvPr/>
        </p:nvSpPr>
        <p:spPr>
          <a:xfrm>
            <a:off x="5479376" y="1192404"/>
            <a:ext cx="516488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9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SU#1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Pai</a:t>
            </a:r>
          </a:p>
        </p:txBody>
      </p:sp>
      <p:sp>
        <p:nvSpPr>
          <p:cNvPr id="1497" name="Shape 1497"/>
          <p:cNvSpPr txBox="1"/>
          <p:nvPr/>
        </p:nvSpPr>
        <p:spPr>
          <a:xfrm>
            <a:off x="3625742" y="1997694"/>
            <a:ext cx="569387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SU#2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Filho</a:t>
            </a:r>
          </a:p>
        </p:txBody>
      </p:sp>
      <p:sp>
        <p:nvSpPr>
          <p:cNvPr id="1498" name="Shape 1498"/>
          <p:cNvSpPr txBox="1"/>
          <p:nvPr/>
        </p:nvSpPr>
        <p:spPr>
          <a:xfrm>
            <a:off x="3234316" y="3789039"/>
            <a:ext cx="689611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SU#3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Espirito</a:t>
            </a:r>
          </a:p>
        </p:txBody>
      </p:sp>
      <p:sp>
        <p:nvSpPr>
          <p:cNvPr id="1499" name="Shape 1499"/>
          <p:cNvSpPr txBox="1"/>
          <p:nvPr/>
        </p:nvSpPr>
        <p:spPr>
          <a:xfrm>
            <a:off x="4283967" y="5085183"/>
            <a:ext cx="894796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SU#4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Pai &amp; Filho</a:t>
            </a:r>
          </a:p>
        </p:txBody>
      </p:sp>
      <p:sp>
        <p:nvSpPr>
          <p:cNvPr id="1500" name="Shape 1500"/>
          <p:cNvSpPr txBox="1"/>
          <p:nvPr/>
        </p:nvSpPr>
        <p:spPr>
          <a:xfrm>
            <a:off x="6199069" y="5091846"/>
            <a:ext cx="893210" cy="577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SU#5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Pai &amp; Espirito</a:t>
            </a:r>
          </a:p>
        </p:txBody>
      </p:sp>
      <p:sp>
        <p:nvSpPr>
          <p:cNvPr id="1501" name="Shape 1501"/>
          <p:cNvSpPr txBox="1"/>
          <p:nvPr/>
        </p:nvSpPr>
        <p:spPr>
          <a:xfrm>
            <a:off x="7271293" y="3877598"/>
            <a:ext cx="1200970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SU#6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Filho &amp; Espirito</a:t>
            </a:r>
          </a:p>
        </p:txBody>
      </p:sp>
      <p:sp>
        <p:nvSpPr>
          <p:cNvPr id="1502" name="Shape 1502"/>
          <p:cNvSpPr txBox="1"/>
          <p:nvPr/>
        </p:nvSpPr>
        <p:spPr>
          <a:xfrm>
            <a:off x="6995182" y="1839888"/>
            <a:ext cx="846705" cy="577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SU#7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Pai, Filho </a:t>
            </a:r>
            <a:b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&amp; Espirito</a:t>
            </a:r>
          </a:p>
        </p:txBody>
      </p:sp>
      <p:sp>
        <p:nvSpPr>
          <p:cNvPr id="1503" name="Shape 1503"/>
          <p:cNvSpPr txBox="1"/>
          <p:nvPr/>
        </p:nvSpPr>
        <p:spPr>
          <a:xfrm>
            <a:off x="3284800" y="323164"/>
            <a:ext cx="1787669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rgbClr val="000044"/>
                </a:solidFill>
                <a:latin typeface="Verdana"/>
                <a:ea typeface="Verdana"/>
                <a:cs typeface="Verdana"/>
                <a:sym typeface="Verdana"/>
              </a:rPr>
              <a:t>SUPERUNIVERSOS</a:t>
            </a:r>
          </a:p>
        </p:txBody>
      </p:sp>
      <p:sp>
        <p:nvSpPr>
          <p:cNvPr id="1504" name="Shape 1504"/>
          <p:cNvSpPr/>
          <p:nvPr/>
        </p:nvSpPr>
        <p:spPr>
          <a:xfrm>
            <a:off x="0" y="2681925"/>
            <a:ext cx="2236691" cy="2259240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baseline="0" i="0" lang="pt-BR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100  Sistemas</a:t>
            </a:r>
          </a:p>
          <a:p>
            <a:pPr indent="-95250" lvl="0" marL="9525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0000"/>
              <a:buFont typeface="Calibri"/>
              <a:buChar char="❖"/>
            </a:pPr>
            <a:r>
              <a:rPr b="0" baseline="0" i="0" lang="pt-BR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100 mil planetas habitáveis</a:t>
            </a:r>
          </a:p>
          <a:p>
            <a:pPr indent="-95250" lvl="0" marL="9525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0000"/>
              <a:buFont typeface="Calibri"/>
              <a:buChar char="❖"/>
            </a:pPr>
            <a:r>
              <a:rPr b="0" baseline="0" i="0" lang="pt-BR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Esfera arquitetônica como sede-central</a:t>
            </a:r>
          </a:p>
          <a:p>
            <a:pPr indent="-95250" lvl="0" marL="9525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0000"/>
              <a:buFont typeface="Calibri"/>
              <a:buChar char="❖"/>
            </a:pPr>
            <a:r>
              <a:rPr b="0" baseline="0" i="0" lang="pt-BR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Governado por três Altíssimos e possui um Fiel dos Dias como observador e embaixador da Trindade.</a:t>
            </a:r>
          </a:p>
        </p:txBody>
      </p:sp>
      <p:sp>
        <p:nvSpPr>
          <p:cNvPr id="1505" name="Shape 1505"/>
          <p:cNvSpPr/>
          <p:nvPr/>
        </p:nvSpPr>
        <p:spPr>
          <a:xfrm>
            <a:off x="3350757" y="1556791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1506" name="Shape 1506"/>
          <p:cNvSpPr/>
          <p:nvPr/>
        </p:nvSpPr>
        <p:spPr>
          <a:xfrm>
            <a:off x="3782805" y="1646822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1507" name="Shape 1507"/>
          <p:cNvSpPr/>
          <p:nvPr/>
        </p:nvSpPr>
        <p:spPr>
          <a:xfrm>
            <a:off x="4067944" y="1817831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</a:p>
        </p:txBody>
      </p:sp>
      <p:sp>
        <p:nvSpPr>
          <p:cNvPr id="1508" name="Shape 1508"/>
          <p:cNvSpPr/>
          <p:nvPr/>
        </p:nvSpPr>
        <p:spPr>
          <a:xfrm>
            <a:off x="4430878" y="2078869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</a:p>
        </p:txBody>
      </p:sp>
      <p:sp>
        <p:nvSpPr>
          <p:cNvPr id="1509" name="Shape 1509"/>
          <p:cNvSpPr/>
          <p:nvPr/>
        </p:nvSpPr>
        <p:spPr>
          <a:xfrm>
            <a:off x="4574894" y="2380521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</a:p>
        </p:txBody>
      </p:sp>
      <p:sp>
        <p:nvSpPr>
          <p:cNvPr id="1510" name="Shape 1510"/>
          <p:cNvSpPr/>
          <p:nvPr/>
        </p:nvSpPr>
        <p:spPr>
          <a:xfrm>
            <a:off x="4358869" y="2582925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</a:p>
        </p:txBody>
      </p:sp>
      <p:sp>
        <p:nvSpPr>
          <p:cNvPr id="1511" name="Shape 1511"/>
          <p:cNvSpPr/>
          <p:nvPr/>
        </p:nvSpPr>
        <p:spPr>
          <a:xfrm>
            <a:off x="3998830" y="2483925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</a:p>
        </p:txBody>
      </p:sp>
      <p:sp>
        <p:nvSpPr>
          <p:cNvPr id="1512" name="Shape 1512"/>
          <p:cNvSpPr/>
          <p:nvPr/>
        </p:nvSpPr>
        <p:spPr>
          <a:xfrm>
            <a:off x="3638789" y="2366901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</a:p>
        </p:txBody>
      </p:sp>
      <p:sp>
        <p:nvSpPr>
          <p:cNvPr id="1513" name="Shape 1513"/>
          <p:cNvSpPr/>
          <p:nvPr/>
        </p:nvSpPr>
        <p:spPr>
          <a:xfrm>
            <a:off x="3422766" y="2087921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</a:p>
        </p:txBody>
      </p:sp>
      <p:sp>
        <p:nvSpPr>
          <p:cNvPr id="1514" name="Shape 1514"/>
          <p:cNvSpPr/>
          <p:nvPr/>
        </p:nvSpPr>
        <p:spPr>
          <a:xfrm>
            <a:off x="3206741" y="1790838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</a:p>
        </p:txBody>
      </p:sp>
      <p:sp>
        <p:nvSpPr>
          <p:cNvPr id="1515" name="Shape 1515"/>
          <p:cNvSpPr txBox="1"/>
          <p:nvPr/>
        </p:nvSpPr>
        <p:spPr>
          <a:xfrm>
            <a:off x="3074578" y="1074953"/>
            <a:ext cx="1217705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rgbClr val="000044"/>
                </a:solidFill>
                <a:latin typeface="Calibri"/>
                <a:ea typeface="Calibri"/>
                <a:cs typeface="Calibri"/>
                <a:sym typeface="Calibri"/>
              </a:rPr>
              <a:t>Setor Maior - 10</a:t>
            </a:r>
          </a:p>
        </p:txBody>
      </p:sp>
      <p:cxnSp>
        <p:nvCxnSpPr>
          <p:cNvPr id="1516" name="Shape 1516"/>
          <p:cNvCxnSpPr>
            <a:stCxn id="1515" idx="2"/>
          </p:cNvCxnSpPr>
          <p:nvPr/>
        </p:nvCxnSpPr>
        <p:spPr>
          <a:xfrm flipH="1">
            <a:off x="3459931" y="1351952"/>
            <a:ext cx="223500" cy="241800"/>
          </a:xfrm>
          <a:prstGeom prst="straightConnector1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517" name="Shape 1517"/>
          <p:cNvCxnSpPr>
            <a:stCxn id="1515" idx="2"/>
          </p:cNvCxnSpPr>
          <p:nvPr/>
        </p:nvCxnSpPr>
        <p:spPr>
          <a:xfrm>
            <a:off x="3683431" y="1351952"/>
            <a:ext cx="99300" cy="294899"/>
          </a:xfrm>
          <a:prstGeom prst="straightConnector1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518" name="Shape 1518"/>
          <p:cNvCxnSpPr/>
          <p:nvPr/>
        </p:nvCxnSpPr>
        <p:spPr>
          <a:xfrm>
            <a:off x="3700262" y="1351951"/>
            <a:ext cx="438242" cy="433057"/>
          </a:xfrm>
          <a:prstGeom prst="straightConnector1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519" name="Shape 1519"/>
          <p:cNvSpPr txBox="1"/>
          <p:nvPr/>
        </p:nvSpPr>
        <p:spPr>
          <a:xfrm>
            <a:off x="-36511" y="1908121"/>
            <a:ext cx="2314307" cy="584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Cada </a:t>
            </a:r>
            <a:r>
              <a:rPr b="1" baseline="0" i="1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Constelação</a:t>
            </a:r>
            <a:r>
              <a:rPr b="1" baseline="0" i="0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b="1" baseline="0" i="0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baseline="0" i="0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possui:</a:t>
            </a:r>
          </a:p>
        </p:txBody>
      </p:sp>
      <p:sp>
        <p:nvSpPr>
          <p:cNvPr id="1520" name="Shape 1520"/>
          <p:cNvSpPr txBox="1"/>
          <p:nvPr/>
        </p:nvSpPr>
        <p:spPr>
          <a:xfrm>
            <a:off x="25444" y="27692"/>
            <a:ext cx="23143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4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6 Representação da Cosmologia</a:t>
            </a:r>
          </a:p>
        </p:txBody>
      </p:sp>
      <p:sp>
        <p:nvSpPr>
          <p:cNvPr id="1521" name="Shape 1521"/>
          <p:cNvSpPr txBox="1"/>
          <p:nvPr/>
        </p:nvSpPr>
        <p:spPr>
          <a:xfrm>
            <a:off x="2586558" y="2998046"/>
            <a:ext cx="1373195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rgbClr val="000044"/>
                </a:solidFill>
                <a:latin typeface="Calibri"/>
                <a:ea typeface="Calibri"/>
                <a:cs typeface="Calibri"/>
                <a:sym typeface="Calibri"/>
              </a:rPr>
              <a:t>Setor Menor – 100</a:t>
            </a:r>
          </a:p>
        </p:txBody>
      </p:sp>
      <p:cxnSp>
        <p:nvCxnSpPr>
          <p:cNvPr id="1522" name="Shape 1522"/>
          <p:cNvCxnSpPr/>
          <p:nvPr/>
        </p:nvCxnSpPr>
        <p:spPr>
          <a:xfrm>
            <a:off x="3273156" y="3280350"/>
            <a:ext cx="58805" cy="220658"/>
          </a:xfrm>
          <a:prstGeom prst="straightConnector1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523" name="Shape 1523"/>
          <p:cNvSpPr txBox="1"/>
          <p:nvPr/>
        </p:nvSpPr>
        <p:spPr>
          <a:xfrm>
            <a:off x="3431433" y="3280350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524" name="Shape 1524"/>
          <p:cNvSpPr txBox="1"/>
          <p:nvPr/>
        </p:nvSpPr>
        <p:spPr>
          <a:xfrm>
            <a:off x="3347864" y="3280326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525" name="Shape 1525"/>
          <p:cNvSpPr txBox="1"/>
          <p:nvPr/>
        </p:nvSpPr>
        <p:spPr>
          <a:xfrm>
            <a:off x="3275856" y="335235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526" name="Shape 1526"/>
          <p:cNvSpPr txBox="1"/>
          <p:nvPr/>
        </p:nvSpPr>
        <p:spPr>
          <a:xfrm>
            <a:off x="3275856" y="3424342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527" name="Shape 1527"/>
          <p:cNvSpPr txBox="1"/>
          <p:nvPr/>
        </p:nvSpPr>
        <p:spPr>
          <a:xfrm>
            <a:off x="3491880" y="3347700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528" name="Shape 1528"/>
          <p:cNvSpPr txBox="1"/>
          <p:nvPr/>
        </p:nvSpPr>
        <p:spPr>
          <a:xfrm>
            <a:off x="3347864" y="3356992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529" name="Shape 1529"/>
          <p:cNvSpPr txBox="1"/>
          <p:nvPr/>
        </p:nvSpPr>
        <p:spPr>
          <a:xfrm>
            <a:off x="3419871" y="3356992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530" name="Shape 1530"/>
          <p:cNvSpPr txBox="1"/>
          <p:nvPr/>
        </p:nvSpPr>
        <p:spPr>
          <a:xfrm>
            <a:off x="3347864" y="341970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cxnSp>
        <p:nvCxnSpPr>
          <p:cNvPr id="1531" name="Shape 1531"/>
          <p:cNvCxnSpPr>
            <a:stCxn id="1521" idx="2"/>
          </p:cNvCxnSpPr>
          <p:nvPr/>
        </p:nvCxnSpPr>
        <p:spPr>
          <a:xfrm>
            <a:off x="3273155" y="3275045"/>
            <a:ext cx="410399" cy="266700"/>
          </a:xfrm>
          <a:prstGeom prst="straightConnector1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532" name="Shape 1532"/>
          <p:cNvSpPr txBox="1"/>
          <p:nvPr/>
        </p:nvSpPr>
        <p:spPr>
          <a:xfrm>
            <a:off x="3866182" y="328500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533" name="Shape 1533"/>
          <p:cNvSpPr txBox="1"/>
          <p:nvPr/>
        </p:nvSpPr>
        <p:spPr>
          <a:xfrm>
            <a:off x="3782612" y="3284983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534" name="Shape 1534"/>
          <p:cNvSpPr txBox="1"/>
          <p:nvPr/>
        </p:nvSpPr>
        <p:spPr>
          <a:xfrm>
            <a:off x="3710603" y="3357016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535" name="Shape 1535"/>
          <p:cNvSpPr txBox="1"/>
          <p:nvPr/>
        </p:nvSpPr>
        <p:spPr>
          <a:xfrm>
            <a:off x="3710603" y="3429000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536" name="Shape 1536"/>
          <p:cNvSpPr txBox="1"/>
          <p:nvPr/>
        </p:nvSpPr>
        <p:spPr>
          <a:xfrm>
            <a:off x="3926628" y="335235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537" name="Shape 1537"/>
          <p:cNvSpPr txBox="1"/>
          <p:nvPr/>
        </p:nvSpPr>
        <p:spPr>
          <a:xfrm>
            <a:off x="3782612" y="3361650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538" name="Shape 1538"/>
          <p:cNvSpPr txBox="1"/>
          <p:nvPr/>
        </p:nvSpPr>
        <p:spPr>
          <a:xfrm>
            <a:off x="3854619" y="3361650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539" name="Shape 1539"/>
          <p:cNvSpPr txBox="1"/>
          <p:nvPr/>
        </p:nvSpPr>
        <p:spPr>
          <a:xfrm>
            <a:off x="3782612" y="3424366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cxnSp>
        <p:nvCxnSpPr>
          <p:cNvPr id="1540" name="Shape 1540"/>
          <p:cNvCxnSpPr>
            <a:stCxn id="1521" idx="2"/>
          </p:cNvCxnSpPr>
          <p:nvPr/>
        </p:nvCxnSpPr>
        <p:spPr>
          <a:xfrm>
            <a:off x="3273155" y="3275045"/>
            <a:ext cx="882599" cy="302700"/>
          </a:xfrm>
          <a:prstGeom prst="straightConnector1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541" name="Shape 1541"/>
          <p:cNvSpPr txBox="1"/>
          <p:nvPr/>
        </p:nvSpPr>
        <p:spPr>
          <a:xfrm>
            <a:off x="4255328" y="3357016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542" name="Shape 1542"/>
          <p:cNvSpPr txBox="1"/>
          <p:nvPr/>
        </p:nvSpPr>
        <p:spPr>
          <a:xfrm>
            <a:off x="4171757" y="3356992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543" name="Shape 1543"/>
          <p:cNvSpPr txBox="1"/>
          <p:nvPr/>
        </p:nvSpPr>
        <p:spPr>
          <a:xfrm>
            <a:off x="4099750" y="3429023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544" name="Shape 1544"/>
          <p:cNvSpPr txBox="1"/>
          <p:nvPr/>
        </p:nvSpPr>
        <p:spPr>
          <a:xfrm>
            <a:off x="4099750" y="350100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545" name="Shape 1545"/>
          <p:cNvSpPr txBox="1"/>
          <p:nvPr/>
        </p:nvSpPr>
        <p:spPr>
          <a:xfrm>
            <a:off x="4315773" y="3424366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546" name="Shape 1546"/>
          <p:cNvSpPr txBox="1"/>
          <p:nvPr/>
        </p:nvSpPr>
        <p:spPr>
          <a:xfrm>
            <a:off x="4171757" y="343365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547" name="Shape 1547"/>
          <p:cNvSpPr txBox="1"/>
          <p:nvPr/>
        </p:nvSpPr>
        <p:spPr>
          <a:xfrm>
            <a:off x="4243766" y="343365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548" name="Shape 1548"/>
          <p:cNvSpPr txBox="1"/>
          <p:nvPr/>
        </p:nvSpPr>
        <p:spPr>
          <a:xfrm>
            <a:off x="4171757" y="3496373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pic>
        <p:nvPicPr>
          <p:cNvPr id="1549" name="Shape 15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3889" y="5805264"/>
            <a:ext cx="432046" cy="432048"/>
          </a:xfrm>
          <a:prstGeom prst="rect">
            <a:avLst/>
          </a:prstGeom>
          <a:noFill/>
          <a:ln>
            <a:noFill/>
          </a:ln>
        </p:spPr>
      </p:pic>
      <p:sp>
        <p:nvSpPr>
          <p:cNvPr id="1550" name="Shape 1550"/>
          <p:cNvSpPr/>
          <p:nvPr/>
        </p:nvSpPr>
        <p:spPr>
          <a:xfrm>
            <a:off x="3563889" y="5805264"/>
            <a:ext cx="432047" cy="432047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51" name="Shape 1551"/>
          <p:cNvSpPr txBox="1"/>
          <p:nvPr/>
        </p:nvSpPr>
        <p:spPr>
          <a:xfrm>
            <a:off x="2267743" y="4814848"/>
            <a:ext cx="1175381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3600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rgbClr val="000044"/>
                </a:solidFill>
                <a:latin typeface="Calibri"/>
                <a:ea typeface="Calibri"/>
                <a:cs typeface="Calibri"/>
                <a:sym typeface="Calibri"/>
              </a:rPr>
              <a:t>Universos  – 100</a:t>
            </a:r>
          </a:p>
        </p:txBody>
      </p:sp>
      <p:sp>
        <p:nvSpPr>
          <p:cNvPr id="1552" name="Shape 1552"/>
          <p:cNvSpPr txBox="1"/>
          <p:nvPr/>
        </p:nvSpPr>
        <p:spPr>
          <a:xfrm>
            <a:off x="2267743" y="5301207"/>
            <a:ext cx="1345813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3600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Constelações – 100</a:t>
            </a:r>
          </a:p>
        </p:txBody>
      </p:sp>
      <p:cxnSp>
        <p:nvCxnSpPr>
          <p:cNvPr id="1553" name="Shape 1553"/>
          <p:cNvCxnSpPr/>
          <p:nvPr/>
        </p:nvCxnSpPr>
        <p:spPr>
          <a:xfrm>
            <a:off x="3779912" y="4379030"/>
            <a:ext cx="0" cy="311437"/>
          </a:xfrm>
          <a:prstGeom prst="straightConnector1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554" name="Shape 1554"/>
          <p:cNvSpPr txBox="1"/>
          <p:nvPr/>
        </p:nvSpPr>
        <p:spPr>
          <a:xfrm>
            <a:off x="2293025" y="5888305"/>
            <a:ext cx="1070865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3600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Sistemas – 100</a:t>
            </a:r>
          </a:p>
        </p:txBody>
      </p:sp>
      <p:cxnSp>
        <p:nvCxnSpPr>
          <p:cNvPr id="1555" name="Shape 1555"/>
          <p:cNvCxnSpPr>
            <a:stCxn id="1514" idx="2"/>
          </p:cNvCxnSpPr>
          <p:nvPr/>
        </p:nvCxnSpPr>
        <p:spPr>
          <a:xfrm flipH="1">
            <a:off x="2843741" y="1889839"/>
            <a:ext cx="363000" cy="1108200"/>
          </a:xfrm>
          <a:prstGeom prst="straightConnector1">
            <a:avLst/>
          </a:prstGeom>
          <a:solidFill>
            <a:srgbClr val="000066"/>
          </a:solidFill>
          <a:ln cap="flat" cmpd="sng" w="12700">
            <a:solidFill>
              <a:srgbClr val="000066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556" name="Shape 1556"/>
          <p:cNvCxnSpPr>
            <a:stCxn id="1530" idx="1"/>
          </p:cNvCxnSpPr>
          <p:nvPr/>
        </p:nvCxnSpPr>
        <p:spPr>
          <a:xfrm flipH="1">
            <a:off x="2483864" y="3604373"/>
            <a:ext cx="864000" cy="1210500"/>
          </a:xfrm>
          <a:prstGeom prst="straightConnector1">
            <a:avLst/>
          </a:prstGeom>
          <a:solidFill>
            <a:srgbClr val="000066"/>
          </a:solidFill>
          <a:ln cap="flat" cmpd="sng" w="12700">
            <a:solidFill>
              <a:srgbClr val="000044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557" name="Shape 1557"/>
          <p:cNvCxnSpPr/>
          <p:nvPr/>
        </p:nvCxnSpPr>
        <p:spPr>
          <a:xfrm>
            <a:off x="3782807" y="600164"/>
            <a:ext cx="1235160" cy="308556"/>
          </a:xfrm>
          <a:prstGeom prst="straightConnector1">
            <a:avLst/>
          </a:prstGeom>
          <a:solidFill>
            <a:srgbClr val="000066"/>
          </a:solidFill>
          <a:ln cap="flat" cmpd="sng" w="12700">
            <a:solidFill>
              <a:srgbClr val="000044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558" name="Shape 1558"/>
          <p:cNvCxnSpPr/>
          <p:nvPr/>
        </p:nvCxnSpPr>
        <p:spPr>
          <a:xfrm>
            <a:off x="3779912" y="600164"/>
            <a:ext cx="2895" cy="474788"/>
          </a:xfrm>
          <a:prstGeom prst="straightConnector1">
            <a:avLst/>
          </a:prstGeom>
          <a:solidFill>
            <a:srgbClr val="000066"/>
          </a:solidFill>
          <a:ln cap="flat" cmpd="sng" w="12700">
            <a:solidFill>
              <a:srgbClr val="000044"/>
            </a:solidFill>
            <a:prstDash val="solid"/>
            <a:round/>
            <a:headEnd len="med" w="med" type="none"/>
            <a:tailEnd len="lg" w="lg" type="stealth"/>
          </a:ln>
        </p:spPr>
      </p:cxnSp>
      <p:grpSp>
        <p:nvGrpSpPr>
          <p:cNvPr id="1559" name="Shape 1559"/>
          <p:cNvGrpSpPr/>
          <p:nvPr/>
        </p:nvGrpSpPr>
        <p:grpSpPr>
          <a:xfrm>
            <a:off x="3451677" y="3995771"/>
            <a:ext cx="328234" cy="513348"/>
            <a:chOff x="3710603" y="3284983"/>
            <a:chExt cx="328234" cy="513348"/>
          </a:xfrm>
        </p:grpSpPr>
        <p:sp>
          <p:nvSpPr>
            <p:cNvPr id="1560" name="Shape 1560"/>
            <p:cNvSpPr txBox="1"/>
            <p:nvPr/>
          </p:nvSpPr>
          <p:spPr>
            <a:xfrm>
              <a:off x="3866182" y="3285007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561" name="Shape 1561"/>
            <p:cNvSpPr txBox="1"/>
            <p:nvPr/>
          </p:nvSpPr>
          <p:spPr>
            <a:xfrm>
              <a:off x="3782612" y="3284983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562" name="Shape 1562"/>
            <p:cNvSpPr txBox="1"/>
            <p:nvPr/>
          </p:nvSpPr>
          <p:spPr>
            <a:xfrm>
              <a:off x="3710603" y="3357016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563" name="Shape 1563"/>
            <p:cNvSpPr txBox="1"/>
            <p:nvPr/>
          </p:nvSpPr>
          <p:spPr>
            <a:xfrm>
              <a:off x="3710603" y="342900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564" name="Shape 1564"/>
            <p:cNvSpPr txBox="1"/>
            <p:nvPr/>
          </p:nvSpPr>
          <p:spPr>
            <a:xfrm>
              <a:off x="3926628" y="3352357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565" name="Shape 1565"/>
            <p:cNvSpPr txBox="1"/>
            <p:nvPr/>
          </p:nvSpPr>
          <p:spPr>
            <a:xfrm>
              <a:off x="3782612" y="336165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566" name="Shape 1566"/>
            <p:cNvSpPr txBox="1"/>
            <p:nvPr/>
          </p:nvSpPr>
          <p:spPr>
            <a:xfrm>
              <a:off x="3854619" y="336165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567" name="Shape 1567"/>
            <p:cNvSpPr txBox="1"/>
            <p:nvPr/>
          </p:nvSpPr>
          <p:spPr>
            <a:xfrm>
              <a:off x="3782612" y="3424366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</p:grpSp>
      <p:grpSp>
        <p:nvGrpSpPr>
          <p:cNvPr id="1568" name="Shape 1568"/>
          <p:cNvGrpSpPr/>
          <p:nvPr/>
        </p:nvGrpSpPr>
        <p:grpSpPr>
          <a:xfrm>
            <a:off x="3739709" y="3861047"/>
            <a:ext cx="328234" cy="513348"/>
            <a:chOff x="3710603" y="3284983"/>
            <a:chExt cx="328234" cy="513348"/>
          </a:xfrm>
        </p:grpSpPr>
        <p:sp>
          <p:nvSpPr>
            <p:cNvPr id="1569" name="Shape 1569"/>
            <p:cNvSpPr txBox="1"/>
            <p:nvPr/>
          </p:nvSpPr>
          <p:spPr>
            <a:xfrm>
              <a:off x="3866182" y="3285007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570" name="Shape 1570"/>
            <p:cNvSpPr txBox="1"/>
            <p:nvPr/>
          </p:nvSpPr>
          <p:spPr>
            <a:xfrm>
              <a:off x="3782612" y="3284983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571" name="Shape 1571"/>
            <p:cNvSpPr txBox="1"/>
            <p:nvPr/>
          </p:nvSpPr>
          <p:spPr>
            <a:xfrm>
              <a:off x="3710603" y="3357016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572" name="Shape 1572"/>
            <p:cNvSpPr txBox="1"/>
            <p:nvPr/>
          </p:nvSpPr>
          <p:spPr>
            <a:xfrm>
              <a:off x="3710603" y="342900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573" name="Shape 1573"/>
            <p:cNvSpPr txBox="1"/>
            <p:nvPr/>
          </p:nvSpPr>
          <p:spPr>
            <a:xfrm>
              <a:off x="3926628" y="3352357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574" name="Shape 1574"/>
            <p:cNvSpPr txBox="1"/>
            <p:nvPr/>
          </p:nvSpPr>
          <p:spPr>
            <a:xfrm>
              <a:off x="3782612" y="336165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575" name="Shape 1575"/>
            <p:cNvSpPr txBox="1"/>
            <p:nvPr/>
          </p:nvSpPr>
          <p:spPr>
            <a:xfrm>
              <a:off x="3854619" y="336165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576" name="Shape 1576"/>
            <p:cNvSpPr txBox="1"/>
            <p:nvPr/>
          </p:nvSpPr>
          <p:spPr>
            <a:xfrm>
              <a:off x="3782612" y="3424366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</p:grpSp>
      <p:grpSp>
        <p:nvGrpSpPr>
          <p:cNvPr id="1577" name="Shape 1577"/>
          <p:cNvGrpSpPr/>
          <p:nvPr/>
        </p:nvGrpSpPr>
        <p:grpSpPr>
          <a:xfrm>
            <a:off x="4067943" y="3645023"/>
            <a:ext cx="328234" cy="513348"/>
            <a:chOff x="3710603" y="3284983"/>
            <a:chExt cx="328234" cy="513348"/>
          </a:xfrm>
        </p:grpSpPr>
        <p:sp>
          <p:nvSpPr>
            <p:cNvPr id="1578" name="Shape 1578"/>
            <p:cNvSpPr txBox="1"/>
            <p:nvPr/>
          </p:nvSpPr>
          <p:spPr>
            <a:xfrm>
              <a:off x="3866182" y="3285007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579" name="Shape 1579"/>
            <p:cNvSpPr txBox="1"/>
            <p:nvPr/>
          </p:nvSpPr>
          <p:spPr>
            <a:xfrm>
              <a:off x="3782612" y="3284983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580" name="Shape 1580"/>
            <p:cNvSpPr txBox="1"/>
            <p:nvPr/>
          </p:nvSpPr>
          <p:spPr>
            <a:xfrm>
              <a:off x="3710603" y="3357016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581" name="Shape 1581"/>
            <p:cNvSpPr txBox="1"/>
            <p:nvPr/>
          </p:nvSpPr>
          <p:spPr>
            <a:xfrm>
              <a:off x="3710603" y="342900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582" name="Shape 1582"/>
            <p:cNvSpPr txBox="1"/>
            <p:nvPr/>
          </p:nvSpPr>
          <p:spPr>
            <a:xfrm>
              <a:off x="3926628" y="3352357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583" name="Shape 1583"/>
            <p:cNvSpPr txBox="1"/>
            <p:nvPr/>
          </p:nvSpPr>
          <p:spPr>
            <a:xfrm>
              <a:off x="3782612" y="336165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584" name="Shape 1584"/>
            <p:cNvSpPr txBox="1"/>
            <p:nvPr/>
          </p:nvSpPr>
          <p:spPr>
            <a:xfrm>
              <a:off x="3854619" y="336165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585" name="Shape 1585"/>
            <p:cNvSpPr txBox="1"/>
            <p:nvPr/>
          </p:nvSpPr>
          <p:spPr>
            <a:xfrm>
              <a:off x="3782612" y="3424366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</p:grpSp>
      <p:cxnSp>
        <p:nvCxnSpPr>
          <p:cNvPr id="1586" name="Shape 1586"/>
          <p:cNvCxnSpPr/>
          <p:nvPr/>
        </p:nvCxnSpPr>
        <p:spPr>
          <a:xfrm>
            <a:off x="2483768" y="5157192"/>
            <a:ext cx="0" cy="155718"/>
          </a:xfrm>
          <a:prstGeom prst="straightConnector1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587" name="Shape 1587"/>
          <p:cNvCxnSpPr/>
          <p:nvPr/>
        </p:nvCxnSpPr>
        <p:spPr>
          <a:xfrm flipH="1">
            <a:off x="2483768" y="4900332"/>
            <a:ext cx="1277164" cy="256858"/>
          </a:xfrm>
          <a:prstGeom prst="straightConnector1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588" name="Shape 1588"/>
          <p:cNvCxnSpPr/>
          <p:nvPr/>
        </p:nvCxnSpPr>
        <p:spPr>
          <a:xfrm>
            <a:off x="2483768" y="5721553"/>
            <a:ext cx="0" cy="155718"/>
          </a:xfrm>
          <a:prstGeom prst="straightConnector1">
            <a:avLst/>
          </a:prstGeom>
          <a:solidFill>
            <a:schemeClr val="lt1"/>
          </a:solidFill>
          <a:ln cap="flat" cmpd="sng" w="12700">
            <a:solidFill>
              <a:srgbClr val="FF0000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589" name="Shape 1589"/>
          <p:cNvCxnSpPr/>
          <p:nvPr/>
        </p:nvCxnSpPr>
        <p:spPr>
          <a:xfrm flipH="1">
            <a:off x="2483768" y="5464694"/>
            <a:ext cx="1277164" cy="256858"/>
          </a:xfrm>
          <a:prstGeom prst="straightConnector1">
            <a:avLst/>
          </a:prstGeom>
          <a:solidFill>
            <a:schemeClr val="lt1"/>
          </a:solidFill>
          <a:ln cap="flat" cmpd="sng" w="127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590" name="Shape 159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3887" y="5223057"/>
            <a:ext cx="444898" cy="444330"/>
          </a:xfrm>
          <a:prstGeom prst="rect">
            <a:avLst/>
          </a:prstGeom>
          <a:noFill/>
          <a:ln>
            <a:noFill/>
          </a:ln>
        </p:spPr>
      </p:pic>
      <p:sp>
        <p:nvSpPr>
          <p:cNvPr id="1591" name="Shape 1591"/>
          <p:cNvSpPr/>
          <p:nvPr/>
        </p:nvSpPr>
        <p:spPr>
          <a:xfrm>
            <a:off x="3563887" y="5223057"/>
            <a:ext cx="444898" cy="444330"/>
          </a:xfrm>
          <a:prstGeom prst="ellipse">
            <a:avLst/>
          </a:prstGeom>
          <a:noFill/>
          <a:ln cap="flat" cmpd="sng" w="127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592" name="Shape 15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63887" y="4725144"/>
            <a:ext cx="419707" cy="366702"/>
          </a:xfrm>
          <a:prstGeom prst="rect">
            <a:avLst/>
          </a:prstGeom>
          <a:noFill/>
          <a:ln>
            <a:noFill/>
          </a:ln>
        </p:spPr>
      </p:pic>
      <p:sp>
        <p:nvSpPr>
          <p:cNvPr id="1593" name="Shape 1593"/>
          <p:cNvSpPr/>
          <p:nvPr/>
        </p:nvSpPr>
        <p:spPr>
          <a:xfrm>
            <a:off x="3563887" y="4725144"/>
            <a:ext cx="419707" cy="366703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97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8" name="Shape 15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7743" y="116631"/>
            <a:ext cx="6829691" cy="6621462"/>
          </a:xfrm>
          <a:prstGeom prst="rect">
            <a:avLst/>
          </a:prstGeom>
          <a:noFill/>
          <a:ln>
            <a:noFill/>
          </a:ln>
        </p:spPr>
      </p:pic>
      <p:sp>
        <p:nvSpPr>
          <p:cNvPr id="1599" name="Shape 1599"/>
          <p:cNvSpPr txBox="1"/>
          <p:nvPr/>
        </p:nvSpPr>
        <p:spPr>
          <a:xfrm>
            <a:off x="5479376" y="1192404"/>
            <a:ext cx="516488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9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SU#1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Pai</a:t>
            </a:r>
          </a:p>
        </p:txBody>
      </p:sp>
      <p:sp>
        <p:nvSpPr>
          <p:cNvPr id="1600" name="Shape 1600"/>
          <p:cNvSpPr txBox="1"/>
          <p:nvPr/>
        </p:nvSpPr>
        <p:spPr>
          <a:xfrm>
            <a:off x="3625742" y="1997694"/>
            <a:ext cx="569387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SU#2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Filho</a:t>
            </a:r>
          </a:p>
        </p:txBody>
      </p:sp>
      <p:sp>
        <p:nvSpPr>
          <p:cNvPr id="1601" name="Shape 1601"/>
          <p:cNvSpPr txBox="1"/>
          <p:nvPr/>
        </p:nvSpPr>
        <p:spPr>
          <a:xfrm>
            <a:off x="3234316" y="3789039"/>
            <a:ext cx="689611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SU#3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Espirito</a:t>
            </a:r>
          </a:p>
        </p:txBody>
      </p:sp>
      <p:sp>
        <p:nvSpPr>
          <p:cNvPr id="1602" name="Shape 1602"/>
          <p:cNvSpPr txBox="1"/>
          <p:nvPr/>
        </p:nvSpPr>
        <p:spPr>
          <a:xfrm>
            <a:off x="4283967" y="5085183"/>
            <a:ext cx="894796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SU#4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Pai &amp; Filho</a:t>
            </a:r>
          </a:p>
        </p:txBody>
      </p:sp>
      <p:sp>
        <p:nvSpPr>
          <p:cNvPr id="1603" name="Shape 1603"/>
          <p:cNvSpPr txBox="1"/>
          <p:nvPr/>
        </p:nvSpPr>
        <p:spPr>
          <a:xfrm>
            <a:off x="6199069" y="5091846"/>
            <a:ext cx="893210" cy="577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SU#5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Pai &amp; Espirito</a:t>
            </a:r>
          </a:p>
        </p:txBody>
      </p:sp>
      <p:sp>
        <p:nvSpPr>
          <p:cNvPr id="1604" name="Shape 1604"/>
          <p:cNvSpPr txBox="1"/>
          <p:nvPr/>
        </p:nvSpPr>
        <p:spPr>
          <a:xfrm>
            <a:off x="7271293" y="3877598"/>
            <a:ext cx="1200970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SU#6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Filho &amp; Espirito</a:t>
            </a:r>
          </a:p>
        </p:txBody>
      </p:sp>
      <p:sp>
        <p:nvSpPr>
          <p:cNvPr id="1605" name="Shape 1605"/>
          <p:cNvSpPr txBox="1"/>
          <p:nvPr/>
        </p:nvSpPr>
        <p:spPr>
          <a:xfrm>
            <a:off x="6995182" y="1839888"/>
            <a:ext cx="846705" cy="577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SU#7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Pai, Filho </a:t>
            </a:r>
            <a:b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&amp; Espirito</a:t>
            </a:r>
          </a:p>
        </p:txBody>
      </p:sp>
      <p:sp>
        <p:nvSpPr>
          <p:cNvPr id="1606" name="Shape 1606"/>
          <p:cNvSpPr txBox="1"/>
          <p:nvPr/>
        </p:nvSpPr>
        <p:spPr>
          <a:xfrm>
            <a:off x="3284800" y="323164"/>
            <a:ext cx="1787669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rgbClr val="000044"/>
                </a:solidFill>
                <a:latin typeface="Verdana"/>
                <a:ea typeface="Verdana"/>
                <a:cs typeface="Verdana"/>
                <a:sym typeface="Verdana"/>
              </a:rPr>
              <a:t>SUPERUNIVERSOS</a:t>
            </a:r>
          </a:p>
        </p:txBody>
      </p:sp>
      <p:sp>
        <p:nvSpPr>
          <p:cNvPr id="1607" name="Shape 1607"/>
          <p:cNvSpPr/>
          <p:nvPr/>
        </p:nvSpPr>
        <p:spPr>
          <a:xfrm>
            <a:off x="0" y="2681926"/>
            <a:ext cx="2236691" cy="2115225"/>
          </a:xfrm>
          <a:prstGeom prst="rect">
            <a:avLst/>
          </a:prstGeom>
          <a:solidFill>
            <a:srgbClr val="00CC99"/>
          </a:solidFill>
          <a:ln>
            <a:noFill/>
          </a:ln>
        </p:spPr>
        <p:txBody>
          <a:bodyPr anchorCtr="0" anchor="ctr" bIns="45700" lIns="36000" rIns="72000" tIns="45700">
            <a:noAutofit/>
          </a:bodyPr>
          <a:lstStyle/>
          <a:p>
            <a:pPr indent="0" lvl="0" marL="0" marR="0" rtl="0" algn="l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baseline="0" i="0" lang="pt-BR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1000 Mundos Habitados</a:t>
            </a:r>
          </a:p>
          <a:p>
            <a:pPr indent="-95250" lvl="0" marL="9525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0000"/>
              <a:buFont typeface="Calibri"/>
              <a:buChar char="❖"/>
            </a:pPr>
            <a:r>
              <a:rPr b="0" baseline="0" i="0" lang="pt-BR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Esfera arquitetônica como sede-central</a:t>
            </a:r>
          </a:p>
          <a:p>
            <a:pPr indent="-95250" lvl="0" marL="9525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0000"/>
              <a:buFont typeface="Calibri"/>
              <a:buChar char="❖"/>
            </a:pPr>
            <a:r>
              <a:rPr b="0" baseline="0" i="0" lang="pt-BR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Cada sistema é governado por um Soberano do Sistema</a:t>
            </a:r>
          </a:p>
          <a:p>
            <a:pPr indent="-95250" lvl="0" marL="9525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90000"/>
              <a:buFont typeface="Calibri"/>
              <a:buChar char="❖"/>
            </a:pPr>
            <a:r>
              <a:rPr b="0" baseline="0" i="0" lang="pt-BR" sz="1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 Cada planeta é presidido por um Príncipe Planetário</a:t>
            </a:r>
          </a:p>
        </p:txBody>
      </p:sp>
      <p:sp>
        <p:nvSpPr>
          <p:cNvPr id="1608" name="Shape 1608"/>
          <p:cNvSpPr/>
          <p:nvPr/>
        </p:nvSpPr>
        <p:spPr>
          <a:xfrm>
            <a:off x="3350757" y="1556791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1609" name="Shape 1609"/>
          <p:cNvSpPr/>
          <p:nvPr/>
        </p:nvSpPr>
        <p:spPr>
          <a:xfrm>
            <a:off x="3782805" y="1646822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1610" name="Shape 1610"/>
          <p:cNvSpPr/>
          <p:nvPr/>
        </p:nvSpPr>
        <p:spPr>
          <a:xfrm>
            <a:off x="4067944" y="1817831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</a:p>
        </p:txBody>
      </p:sp>
      <p:sp>
        <p:nvSpPr>
          <p:cNvPr id="1611" name="Shape 1611"/>
          <p:cNvSpPr/>
          <p:nvPr/>
        </p:nvSpPr>
        <p:spPr>
          <a:xfrm>
            <a:off x="4430878" y="2078869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</a:p>
        </p:txBody>
      </p:sp>
      <p:sp>
        <p:nvSpPr>
          <p:cNvPr id="1612" name="Shape 1612"/>
          <p:cNvSpPr/>
          <p:nvPr/>
        </p:nvSpPr>
        <p:spPr>
          <a:xfrm>
            <a:off x="4574894" y="2380521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</a:p>
        </p:txBody>
      </p:sp>
      <p:sp>
        <p:nvSpPr>
          <p:cNvPr id="1613" name="Shape 1613"/>
          <p:cNvSpPr/>
          <p:nvPr/>
        </p:nvSpPr>
        <p:spPr>
          <a:xfrm>
            <a:off x="4358869" y="2582925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</a:p>
        </p:txBody>
      </p:sp>
      <p:sp>
        <p:nvSpPr>
          <p:cNvPr id="1614" name="Shape 1614"/>
          <p:cNvSpPr/>
          <p:nvPr/>
        </p:nvSpPr>
        <p:spPr>
          <a:xfrm>
            <a:off x="3998830" y="2483925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</a:p>
        </p:txBody>
      </p:sp>
      <p:sp>
        <p:nvSpPr>
          <p:cNvPr id="1615" name="Shape 1615"/>
          <p:cNvSpPr/>
          <p:nvPr/>
        </p:nvSpPr>
        <p:spPr>
          <a:xfrm>
            <a:off x="3638789" y="2366901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</a:p>
        </p:txBody>
      </p:sp>
      <p:sp>
        <p:nvSpPr>
          <p:cNvPr id="1616" name="Shape 1616"/>
          <p:cNvSpPr/>
          <p:nvPr/>
        </p:nvSpPr>
        <p:spPr>
          <a:xfrm>
            <a:off x="3422766" y="2087921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</a:p>
        </p:txBody>
      </p:sp>
      <p:sp>
        <p:nvSpPr>
          <p:cNvPr id="1617" name="Shape 1617"/>
          <p:cNvSpPr/>
          <p:nvPr/>
        </p:nvSpPr>
        <p:spPr>
          <a:xfrm>
            <a:off x="3206741" y="1790838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</a:p>
        </p:txBody>
      </p:sp>
      <p:sp>
        <p:nvSpPr>
          <p:cNvPr id="1618" name="Shape 1618"/>
          <p:cNvSpPr txBox="1"/>
          <p:nvPr/>
        </p:nvSpPr>
        <p:spPr>
          <a:xfrm>
            <a:off x="3074578" y="1074953"/>
            <a:ext cx="1217705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rgbClr val="000044"/>
                </a:solidFill>
                <a:latin typeface="Calibri"/>
                <a:ea typeface="Calibri"/>
                <a:cs typeface="Calibri"/>
                <a:sym typeface="Calibri"/>
              </a:rPr>
              <a:t>Setor Maior - 10</a:t>
            </a:r>
          </a:p>
        </p:txBody>
      </p:sp>
      <p:cxnSp>
        <p:nvCxnSpPr>
          <p:cNvPr id="1619" name="Shape 1619"/>
          <p:cNvCxnSpPr>
            <a:stCxn id="1618" idx="2"/>
          </p:cNvCxnSpPr>
          <p:nvPr/>
        </p:nvCxnSpPr>
        <p:spPr>
          <a:xfrm flipH="1">
            <a:off x="3459931" y="1351952"/>
            <a:ext cx="223500" cy="241800"/>
          </a:xfrm>
          <a:prstGeom prst="straightConnector1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620" name="Shape 1620"/>
          <p:cNvCxnSpPr>
            <a:stCxn id="1618" idx="2"/>
          </p:cNvCxnSpPr>
          <p:nvPr/>
        </p:nvCxnSpPr>
        <p:spPr>
          <a:xfrm>
            <a:off x="3683431" y="1351952"/>
            <a:ext cx="99300" cy="294899"/>
          </a:xfrm>
          <a:prstGeom prst="straightConnector1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621" name="Shape 1621"/>
          <p:cNvCxnSpPr/>
          <p:nvPr/>
        </p:nvCxnSpPr>
        <p:spPr>
          <a:xfrm>
            <a:off x="3700262" y="1351951"/>
            <a:ext cx="438242" cy="433057"/>
          </a:xfrm>
          <a:prstGeom prst="straightConnector1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622" name="Shape 1622"/>
          <p:cNvSpPr txBox="1"/>
          <p:nvPr/>
        </p:nvSpPr>
        <p:spPr>
          <a:xfrm>
            <a:off x="-36511" y="1785009"/>
            <a:ext cx="2314307" cy="83099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b="1" baseline="0" i="1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Sistema</a:t>
            </a:r>
            <a:r>
              <a:rPr b="0" baseline="0" i="0" lang="pt-BR" sz="1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 é a unidade básica do supergoverno e consiste em::</a:t>
            </a:r>
          </a:p>
        </p:txBody>
      </p:sp>
      <p:sp>
        <p:nvSpPr>
          <p:cNvPr id="1623" name="Shape 1623"/>
          <p:cNvSpPr txBox="1"/>
          <p:nvPr/>
        </p:nvSpPr>
        <p:spPr>
          <a:xfrm>
            <a:off x="25444" y="27692"/>
            <a:ext cx="23143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4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6 Representação da Cosmologia</a:t>
            </a:r>
          </a:p>
        </p:txBody>
      </p:sp>
      <p:sp>
        <p:nvSpPr>
          <p:cNvPr id="1624" name="Shape 1624"/>
          <p:cNvSpPr txBox="1"/>
          <p:nvPr/>
        </p:nvSpPr>
        <p:spPr>
          <a:xfrm>
            <a:off x="2586558" y="2998046"/>
            <a:ext cx="1373195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rgbClr val="000044"/>
                </a:solidFill>
                <a:latin typeface="Calibri"/>
                <a:ea typeface="Calibri"/>
                <a:cs typeface="Calibri"/>
                <a:sym typeface="Calibri"/>
              </a:rPr>
              <a:t>Setor Menor – 100</a:t>
            </a:r>
          </a:p>
        </p:txBody>
      </p:sp>
      <p:cxnSp>
        <p:nvCxnSpPr>
          <p:cNvPr id="1625" name="Shape 1625"/>
          <p:cNvCxnSpPr/>
          <p:nvPr/>
        </p:nvCxnSpPr>
        <p:spPr>
          <a:xfrm>
            <a:off x="3273156" y="3280350"/>
            <a:ext cx="58805" cy="220658"/>
          </a:xfrm>
          <a:prstGeom prst="straightConnector1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626" name="Shape 1626"/>
          <p:cNvSpPr txBox="1"/>
          <p:nvPr/>
        </p:nvSpPr>
        <p:spPr>
          <a:xfrm>
            <a:off x="3431433" y="3280350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627" name="Shape 1627"/>
          <p:cNvSpPr txBox="1"/>
          <p:nvPr/>
        </p:nvSpPr>
        <p:spPr>
          <a:xfrm>
            <a:off x="3347864" y="3280326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628" name="Shape 1628"/>
          <p:cNvSpPr txBox="1"/>
          <p:nvPr/>
        </p:nvSpPr>
        <p:spPr>
          <a:xfrm>
            <a:off x="3275856" y="335235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629" name="Shape 1629"/>
          <p:cNvSpPr txBox="1"/>
          <p:nvPr/>
        </p:nvSpPr>
        <p:spPr>
          <a:xfrm>
            <a:off x="3275856" y="3424342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630" name="Shape 1630"/>
          <p:cNvSpPr txBox="1"/>
          <p:nvPr/>
        </p:nvSpPr>
        <p:spPr>
          <a:xfrm>
            <a:off x="3491880" y="3347700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631" name="Shape 1631"/>
          <p:cNvSpPr txBox="1"/>
          <p:nvPr/>
        </p:nvSpPr>
        <p:spPr>
          <a:xfrm>
            <a:off x="3347864" y="3356992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632" name="Shape 1632"/>
          <p:cNvSpPr txBox="1"/>
          <p:nvPr/>
        </p:nvSpPr>
        <p:spPr>
          <a:xfrm>
            <a:off x="3419871" y="3356992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633" name="Shape 1633"/>
          <p:cNvSpPr txBox="1"/>
          <p:nvPr/>
        </p:nvSpPr>
        <p:spPr>
          <a:xfrm>
            <a:off x="3347864" y="341970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cxnSp>
        <p:nvCxnSpPr>
          <p:cNvPr id="1634" name="Shape 1634"/>
          <p:cNvCxnSpPr>
            <a:stCxn id="1624" idx="2"/>
          </p:cNvCxnSpPr>
          <p:nvPr/>
        </p:nvCxnSpPr>
        <p:spPr>
          <a:xfrm>
            <a:off x="3273155" y="3275045"/>
            <a:ext cx="410399" cy="266700"/>
          </a:xfrm>
          <a:prstGeom prst="straightConnector1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635" name="Shape 1635"/>
          <p:cNvSpPr txBox="1"/>
          <p:nvPr/>
        </p:nvSpPr>
        <p:spPr>
          <a:xfrm>
            <a:off x="3866182" y="328500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636" name="Shape 1636"/>
          <p:cNvSpPr txBox="1"/>
          <p:nvPr/>
        </p:nvSpPr>
        <p:spPr>
          <a:xfrm>
            <a:off x="3782612" y="3284983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637" name="Shape 1637"/>
          <p:cNvSpPr txBox="1"/>
          <p:nvPr/>
        </p:nvSpPr>
        <p:spPr>
          <a:xfrm>
            <a:off x="3710603" y="3357016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638" name="Shape 1638"/>
          <p:cNvSpPr txBox="1"/>
          <p:nvPr/>
        </p:nvSpPr>
        <p:spPr>
          <a:xfrm>
            <a:off x="3710603" y="3429000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639" name="Shape 1639"/>
          <p:cNvSpPr txBox="1"/>
          <p:nvPr/>
        </p:nvSpPr>
        <p:spPr>
          <a:xfrm>
            <a:off x="3926628" y="335235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640" name="Shape 1640"/>
          <p:cNvSpPr txBox="1"/>
          <p:nvPr/>
        </p:nvSpPr>
        <p:spPr>
          <a:xfrm>
            <a:off x="3782612" y="3361650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641" name="Shape 1641"/>
          <p:cNvSpPr txBox="1"/>
          <p:nvPr/>
        </p:nvSpPr>
        <p:spPr>
          <a:xfrm>
            <a:off x="3854619" y="3361650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642" name="Shape 1642"/>
          <p:cNvSpPr txBox="1"/>
          <p:nvPr/>
        </p:nvSpPr>
        <p:spPr>
          <a:xfrm>
            <a:off x="3782612" y="3424366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cxnSp>
        <p:nvCxnSpPr>
          <p:cNvPr id="1643" name="Shape 1643"/>
          <p:cNvCxnSpPr>
            <a:stCxn id="1624" idx="2"/>
          </p:cNvCxnSpPr>
          <p:nvPr/>
        </p:nvCxnSpPr>
        <p:spPr>
          <a:xfrm>
            <a:off x="3273155" y="3275045"/>
            <a:ext cx="882599" cy="302700"/>
          </a:xfrm>
          <a:prstGeom prst="straightConnector1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644" name="Shape 1644"/>
          <p:cNvSpPr txBox="1"/>
          <p:nvPr/>
        </p:nvSpPr>
        <p:spPr>
          <a:xfrm>
            <a:off x="4255328" y="3357016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645" name="Shape 1645"/>
          <p:cNvSpPr txBox="1"/>
          <p:nvPr/>
        </p:nvSpPr>
        <p:spPr>
          <a:xfrm>
            <a:off x="4171757" y="3356992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646" name="Shape 1646"/>
          <p:cNvSpPr txBox="1"/>
          <p:nvPr/>
        </p:nvSpPr>
        <p:spPr>
          <a:xfrm>
            <a:off x="4099750" y="3429023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647" name="Shape 1647"/>
          <p:cNvSpPr txBox="1"/>
          <p:nvPr/>
        </p:nvSpPr>
        <p:spPr>
          <a:xfrm>
            <a:off x="4099750" y="350100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648" name="Shape 1648"/>
          <p:cNvSpPr txBox="1"/>
          <p:nvPr/>
        </p:nvSpPr>
        <p:spPr>
          <a:xfrm>
            <a:off x="4315773" y="3424366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649" name="Shape 1649"/>
          <p:cNvSpPr txBox="1"/>
          <p:nvPr/>
        </p:nvSpPr>
        <p:spPr>
          <a:xfrm>
            <a:off x="4171757" y="343365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650" name="Shape 1650"/>
          <p:cNvSpPr txBox="1"/>
          <p:nvPr/>
        </p:nvSpPr>
        <p:spPr>
          <a:xfrm>
            <a:off x="4243766" y="343365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651" name="Shape 1651"/>
          <p:cNvSpPr txBox="1"/>
          <p:nvPr/>
        </p:nvSpPr>
        <p:spPr>
          <a:xfrm>
            <a:off x="4171757" y="3496373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652" name="Shape 1652"/>
          <p:cNvSpPr txBox="1"/>
          <p:nvPr/>
        </p:nvSpPr>
        <p:spPr>
          <a:xfrm>
            <a:off x="2280949" y="4814848"/>
            <a:ext cx="1175381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3600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rgbClr val="000044"/>
                </a:solidFill>
                <a:latin typeface="Calibri"/>
                <a:ea typeface="Calibri"/>
                <a:cs typeface="Calibri"/>
                <a:sym typeface="Calibri"/>
              </a:rPr>
              <a:t>Universos  – 100</a:t>
            </a:r>
          </a:p>
        </p:txBody>
      </p:sp>
      <p:sp>
        <p:nvSpPr>
          <p:cNvPr id="1653" name="Shape 1653"/>
          <p:cNvSpPr txBox="1"/>
          <p:nvPr/>
        </p:nvSpPr>
        <p:spPr>
          <a:xfrm>
            <a:off x="2267743" y="5301207"/>
            <a:ext cx="1345813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3600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Constelações – 100</a:t>
            </a:r>
          </a:p>
        </p:txBody>
      </p:sp>
      <p:cxnSp>
        <p:nvCxnSpPr>
          <p:cNvPr id="1654" name="Shape 1654"/>
          <p:cNvCxnSpPr/>
          <p:nvPr/>
        </p:nvCxnSpPr>
        <p:spPr>
          <a:xfrm>
            <a:off x="3779912" y="4379030"/>
            <a:ext cx="0" cy="311437"/>
          </a:xfrm>
          <a:prstGeom prst="straightConnector1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655" name="Shape 1655"/>
          <p:cNvSpPr txBox="1"/>
          <p:nvPr/>
        </p:nvSpPr>
        <p:spPr>
          <a:xfrm>
            <a:off x="2268211" y="6381328"/>
            <a:ext cx="1239694" cy="400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36000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Mundos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Habitados – 1000</a:t>
            </a:r>
          </a:p>
        </p:txBody>
      </p:sp>
      <p:cxnSp>
        <p:nvCxnSpPr>
          <p:cNvPr id="1656" name="Shape 1656"/>
          <p:cNvCxnSpPr>
            <a:stCxn id="1617" idx="2"/>
          </p:cNvCxnSpPr>
          <p:nvPr/>
        </p:nvCxnSpPr>
        <p:spPr>
          <a:xfrm flipH="1">
            <a:off x="2843741" y="1889839"/>
            <a:ext cx="363000" cy="1108200"/>
          </a:xfrm>
          <a:prstGeom prst="straightConnector1">
            <a:avLst/>
          </a:prstGeom>
          <a:solidFill>
            <a:srgbClr val="000066"/>
          </a:solidFill>
          <a:ln cap="flat" cmpd="sng" w="12700">
            <a:solidFill>
              <a:srgbClr val="000066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657" name="Shape 1657"/>
          <p:cNvCxnSpPr>
            <a:stCxn id="1633" idx="1"/>
          </p:cNvCxnSpPr>
          <p:nvPr/>
        </p:nvCxnSpPr>
        <p:spPr>
          <a:xfrm flipH="1">
            <a:off x="2483864" y="3604373"/>
            <a:ext cx="864000" cy="1210500"/>
          </a:xfrm>
          <a:prstGeom prst="straightConnector1">
            <a:avLst/>
          </a:prstGeom>
          <a:solidFill>
            <a:srgbClr val="000066"/>
          </a:solidFill>
          <a:ln cap="flat" cmpd="sng" w="12700">
            <a:solidFill>
              <a:srgbClr val="000044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658" name="Shape 1658"/>
          <p:cNvCxnSpPr/>
          <p:nvPr/>
        </p:nvCxnSpPr>
        <p:spPr>
          <a:xfrm>
            <a:off x="3782807" y="600164"/>
            <a:ext cx="1235160" cy="308556"/>
          </a:xfrm>
          <a:prstGeom prst="straightConnector1">
            <a:avLst/>
          </a:prstGeom>
          <a:solidFill>
            <a:srgbClr val="000066"/>
          </a:solidFill>
          <a:ln cap="flat" cmpd="sng" w="12700">
            <a:solidFill>
              <a:srgbClr val="000044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659" name="Shape 1659"/>
          <p:cNvCxnSpPr/>
          <p:nvPr/>
        </p:nvCxnSpPr>
        <p:spPr>
          <a:xfrm>
            <a:off x="3779912" y="600164"/>
            <a:ext cx="2895" cy="474788"/>
          </a:xfrm>
          <a:prstGeom prst="straightConnector1">
            <a:avLst/>
          </a:prstGeom>
          <a:solidFill>
            <a:srgbClr val="000066"/>
          </a:solidFill>
          <a:ln cap="flat" cmpd="sng" w="12700">
            <a:solidFill>
              <a:srgbClr val="000044"/>
            </a:solidFill>
            <a:prstDash val="solid"/>
            <a:round/>
            <a:headEnd len="med" w="med" type="none"/>
            <a:tailEnd len="lg" w="lg" type="stealth"/>
          </a:ln>
        </p:spPr>
      </p:cxnSp>
      <p:grpSp>
        <p:nvGrpSpPr>
          <p:cNvPr id="1660" name="Shape 1660"/>
          <p:cNvGrpSpPr/>
          <p:nvPr/>
        </p:nvGrpSpPr>
        <p:grpSpPr>
          <a:xfrm>
            <a:off x="3451677" y="3995771"/>
            <a:ext cx="328234" cy="513348"/>
            <a:chOff x="3710603" y="3284983"/>
            <a:chExt cx="328234" cy="513348"/>
          </a:xfrm>
        </p:grpSpPr>
        <p:sp>
          <p:nvSpPr>
            <p:cNvPr id="1661" name="Shape 1661"/>
            <p:cNvSpPr txBox="1"/>
            <p:nvPr/>
          </p:nvSpPr>
          <p:spPr>
            <a:xfrm>
              <a:off x="3866182" y="3285007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662" name="Shape 1662"/>
            <p:cNvSpPr txBox="1"/>
            <p:nvPr/>
          </p:nvSpPr>
          <p:spPr>
            <a:xfrm>
              <a:off x="3782612" y="3284983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663" name="Shape 1663"/>
            <p:cNvSpPr txBox="1"/>
            <p:nvPr/>
          </p:nvSpPr>
          <p:spPr>
            <a:xfrm>
              <a:off x="3710603" y="3357016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664" name="Shape 1664"/>
            <p:cNvSpPr txBox="1"/>
            <p:nvPr/>
          </p:nvSpPr>
          <p:spPr>
            <a:xfrm>
              <a:off x="3710603" y="342900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665" name="Shape 1665"/>
            <p:cNvSpPr txBox="1"/>
            <p:nvPr/>
          </p:nvSpPr>
          <p:spPr>
            <a:xfrm>
              <a:off x="3926628" y="3352357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666" name="Shape 1666"/>
            <p:cNvSpPr txBox="1"/>
            <p:nvPr/>
          </p:nvSpPr>
          <p:spPr>
            <a:xfrm>
              <a:off x="3782612" y="336165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667" name="Shape 1667"/>
            <p:cNvSpPr txBox="1"/>
            <p:nvPr/>
          </p:nvSpPr>
          <p:spPr>
            <a:xfrm>
              <a:off x="3854619" y="336165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668" name="Shape 1668"/>
            <p:cNvSpPr txBox="1"/>
            <p:nvPr/>
          </p:nvSpPr>
          <p:spPr>
            <a:xfrm>
              <a:off x="3782612" y="3424366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</p:grpSp>
      <p:grpSp>
        <p:nvGrpSpPr>
          <p:cNvPr id="1669" name="Shape 1669"/>
          <p:cNvGrpSpPr/>
          <p:nvPr/>
        </p:nvGrpSpPr>
        <p:grpSpPr>
          <a:xfrm>
            <a:off x="3739709" y="3861047"/>
            <a:ext cx="328234" cy="513348"/>
            <a:chOff x="3710603" y="3284983"/>
            <a:chExt cx="328234" cy="513348"/>
          </a:xfrm>
        </p:grpSpPr>
        <p:sp>
          <p:nvSpPr>
            <p:cNvPr id="1670" name="Shape 1670"/>
            <p:cNvSpPr txBox="1"/>
            <p:nvPr/>
          </p:nvSpPr>
          <p:spPr>
            <a:xfrm>
              <a:off x="3866182" y="3285007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671" name="Shape 1671"/>
            <p:cNvSpPr txBox="1"/>
            <p:nvPr/>
          </p:nvSpPr>
          <p:spPr>
            <a:xfrm>
              <a:off x="3782612" y="3284983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672" name="Shape 1672"/>
            <p:cNvSpPr txBox="1"/>
            <p:nvPr/>
          </p:nvSpPr>
          <p:spPr>
            <a:xfrm>
              <a:off x="3710603" y="3357016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673" name="Shape 1673"/>
            <p:cNvSpPr txBox="1"/>
            <p:nvPr/>
          </p:nvSpPr>
          <p:spPr>
            <a:xfrm>
              <a:off x="3710603" y="342900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674" name="Shape 1674"/>
            <p:cNvSpPr txBox="1"/>
            <p:nvPr/>
          </p:nvSpPr>
          <p:spPr>
            <a:xfrm>
              <a:off x="3926628" y="3352357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675" name="Shape 1675"/>
            <p:cNvSpPr txBox="1"/>
            <p:nvPr/>
          </p:nvSpPr>
          <p:spPr>
            <a:xfrm>
              <a:off x="3782612" y="336165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676" name="Shape 1676"/>
            <p:cNvSpPr txBox="1"/>
            <p:nvPr/>
          </p:nvSpPr>
          <p:spPr>
            <a:xfrm>
              <a:off x="3854619" y="336165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677" name="Shape 1677"/>
            <p:cNvSpPr txBox="1"/>
            <p:nvPr/>
          </p:nvSpPr>
          <p:spPr>
            <a:xfrm>
              <a:off x="3782612" y="3424366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</p:grpSp>
      <p:grpSp>
        <p:nvGrpSpPr>
          <p:cNvPr id="1678" name="Shape 1678"/>
          <p:cNvGrpSpPr/>
          <p:nvPr/>
        </p:nvGrpSpPr>
        <p:grpSpPr>
          <a:xfrm>
            <a:off x="4067943" y="3645023"/>
            <a:ext cx="328234" cy="513348"/>
            <a:chOff x="3710603" y="3284983"/>
            <a:chExt cx="328234" cy="513348"/>
          </a:xfrm>
        </p:grpSpPr>
        <p:sp>
          <p:nvSpPr>
            <p:cNvPr id="1679" name="Shape 1679"/>
            <p:cNvSpPr txBox="1"/>
            <p:nvPr/>
          </p:nvSpPr>
          <p:spPr>
            <a:xfrm>
              <a:off x="3866182" y="3285007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680" name="Shape 1680"/>
            <p:cNvSpPr txBox="1"/>
            <p:nvPr/>
          </p:nvSpPr>
          <p:spPr>
            <a:xfrm>
              <a:off x="3782612" y="3284983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681" name="Shape 1681"/>
            <p:cNvSpPr txBox="1"/>
            <p:nvPr/>
          </p:nvSpPr>
          <p:spPr>
            <a:xfrm>
              <a:off x="3710603" y="3357016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682" name="Shape 1682"/>
            <p:cNvSpPr txBox="1"/>
            <p:nvPr/>
          </p:nvSpPr>
          <p:spPr>
            <a:xfrm>
              <a:off x="3710603" y="342900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683" name="Shape 1683"/>
            <p:cNvSpPr txBox="1"/>
            <p:nvPr/>
          </p:nvSpPr>
          <p:spPr>
            <a:xfrm>
              <a:off x="3926628" y="3352357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684" name="Shape 1684"/>
            <p:cNvSpPr txBox="1"/>
            <p:nvPr/>
          </p:nvSpPr>
          <p:spPr>
            <a:xfrm>
              <a:off x="3782612" y="336165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685" name="Shape 1685"/>
            <p:cNvSpPr txBox="1"/>
            <p:nvPr/>
          </p:nvSpPr>
          <p:spPr>
            <a:xfrm>
              <a:off x="3854619" y="336165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686" name="Shape 1686"/>
            <p:cNvSpPr txBox="1"/>
            <p:nvPr/>
          </p:nvSpPr>
          <p:spPr>
            <a:xfrm>
              <a:off x="3782612" y="3424366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</p:grpSp>
      <p:pic>
        <p:nvPicPr>
          <p:cNvPr id="1687" name="Shape 16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3162" y="6343757"/>
            <a:ext cx="710806" cy="3565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8" name="Shape 1688"/>
          <p:cNvCxnSpPr/>
          <p:nvPr/>
        </p:nvCxnSpPr>
        <p:spPr>
          <a:xfrm>
            <a:off x="2483768" y="5157192"/>
            <a:ext cx="0" cy="155718"/>
          </a:xfrm>
          <a:prstGeom prst="straightConnector1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689" name="Shape 1689"/>
          <p:cNvCxnSpPr/>
          <p:nvPr/>
        </p:nvCxnSpPr>
        <p:spPr>
          <a:xfrm flipH="1">
            <a:off x="2483768" y="4900332"/>
            <a:ext cx="1277164" cy="256858"/>
          </a:xfrm>
          <a:prstGeom prst="straightConnector1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90" name="Shape 1690"/>
          <p:cNvCxnSpPr/>
          <p:nvPr/>
        </p:nvCxnSpPr>
        <p:spPr>
          <a:xfrm>
            <a:off x="2483767" y="6297617"/>
            <a:ext cx="0" cy="155718"/>
          </a:xfrm>
          <a:prstGeom prst="straightConnector1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691" name="Shape 1691"/>
          <p:cNvCxnSpPr/>
          <p:nvPr/>
        </p:nvCxnSpPr>
        <p:spPr>
          <a:xfrm flipH="1">
            <a:off x="2483767" y="6040757"/>
            <a:ext cx="1277164" cy="256858"/>
          </a:xfrm>
          <a:prstGeom prst="straightConnector1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92" name="Shape 16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3889" y="5805264"/>
            <a:ext cx="432046" cy="432048"/>
          </a:xfrm>
          <a:prstGeom prst="rect">
            <a:avLst/>
          </a:prstGeom>
          <a:noFill/>
          <a:ln>
            <a:noFill/>
          </a:ln>
        </p:spPr>
      </p:pic>
      <p:sp>
        <p:nvSpPr>
          <p:cNvPr id="1693" name="Shape 1693"/>
          <p:cNvSpPr/>
          <p:nvPr/>
        </p:nvSpPr>
        <p:spPr>
          <a:xfrm>
            <a:off x="3563889" y="5805264"/>
            <a:ext cx="432047" cy="432047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94" name="Shape 1694"/>
          <p:cNvSpPr txBox="1"/>
          <p:nvPr/>
        </p:nvSpPr>
        <p:spPr>
          <a:xfrm>
            <a:off x="2293025" y="5888305"/>
            <a:ext cx="1070865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3600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– 100</a:t>
            </a:r>
          </a:p>
        </p:txBody>
      </p:sp>
      <p:cxnSp>
        <p:nvCxnSpPr>
          <p:cNvPr id="1695" name="Shape 1695"/>
          <p:cNvCxnSpPr/>
          <p:nvPr/>
        </p:nvCxnSpPr>
        <p:spPr>
          <a:xfrm>
            <a:off x="2483768" y="5721553"/>
            <a:ext cx="0" cy="155718"/>
          </a:xfrm>
          <a:prstGeom prst="straightConnector1">
            <a:avLst/>
          </a:prstGeom>
          <a:solidFill>
            <a:schemeClr val="lt1"/>
          </a:solidFill>
          <a:ln cap="flat" cmpd="sng" w="12700">
            <a:solidFill>
              <a:schemeClr val="dk2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696" name="Shape 1696"/>
          <p:cNvCxnSpPr/>
          <p:nvPr/>
        </p:nvCxnSpPr>
        <p:spPr>
          <a:xfrm flipH="1">
            <a:off x="2483768" y="5464694"/>
            <a:ext cx="1277164" cy="256858"/>
          </a:xfrm>
          <a:prstGeom prst="straightConnector1">
            <a:avLst/>
          </a:prstGeom>
          <a:solidFill>
            <a:schemeClr val="lt1"/>
          </a:solidFill>
          <a:ln cap="flat" cmpd="sng" w="127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697" name="Shape 16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51037" y="5223057"/>
            <a:ext cx="444898" cy="444330"/>
          </a:xfrm>
          <a:prstGeom prst="rect">
            <a:avLst/>
          </a:prstGeom>
          <a:noFill/>
          <a:ln>
            <a:noFill/>
          </a:ln>
        </p:spPr>
      </p:pic>
      <p:sp>
        <p:nvSpPr>
          <p:cNvPr id="1698" name="Shape 1698"/>
          <p:cNvSpPr/>
          <p:nvPr/>
        </p:nvSpPr>
        <p:spPr>
          <a:xfrm>
            <a:off x="3551037" y="5223057"/>
            <a:ext cx="444898" cy="444330"/>
          </a:xfrm>
          <a:prstGeom prst="ellipse">
            <a:avLst/>
          </a:prstGeom>
          <a:noFill/>
          <a:ln cap="flat" cmpd="sng" w="127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99" name="Shape 169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51037" y="4725144"/>
            <a:ext cx="419707" cy="366702"/>
          </a:xfrm>
          <a:prstGeom prst="rect">
            <a:avLst/>
          </a:prstGeom>
          <a:noFill/>
          <a:ln>
            <a:noFill/>
          </a:ln>
        </p:spPr>
      </p:pic>
      <p:sp>
        <p:nvSpPr>
          <p:cNvPr id="1700" name="Shape 1700"/>
          <p:cNvSpPr/>
          <p:nvPr/>
        </p:nvSpPr>
        <p:spPr>
          <a:xfrm>
            <a:off x="3551037" y="4725144"/>
            <a:ext cx="419707" cy="366703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04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Shape 1705"/>
          <p:cNvSpPr txBox="1"/>
          <p:nvPr/>
        </p:nvSpPr>
        <p:spPr>
          <a:xfrm>
            <a:off x="179511" y="332656"/>
            <a:ext cx="8839199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Um </a:t>
            </a:r>
            <a:r>
              <a:rPr b="1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Sistema</a:t>
            </a: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 é formado por milhares de estrelas mas, somente algumas delas têm, ao seu redor, planetas com potencial de vida humana.</a:t>
            </a:r>
          </a:p>
        </p:txBody>
      </p:sp>
      <p:sp>
        <p:nvSpPr>
          <p:cNvPr id="1706" name="Shape 1706"/>
          <p:cNvSpPr txBox="1"/>
          <p:nvPr/>
        </p:nvSpPr>
        <p:spPr>
          <a:xfrm>
            <a:off x="136485" y="5108991"/>
            <a:ext cx="888222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Em 1935, quando o livro foi entregue, </a:t>
            </a:r>
            <a:r>
              <a:rPr b="1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Satânia</a:t>
            </a: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 (nosso sistema) já comportava </a:t>
            </a:r>
            <a:r>
              <a:rPr b="1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619</a:t>
            </a: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 mundos habitados e mais </a:t>
            </a:r>
            <a:r>
              <a:rPr b="1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200</a:t>
            </a: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 em evolução.</a:t>
            </a:r>
          </a:p>
        </p:txBody>
      </p:sp>
      <p:pic>
        <p:nvPicPr>
          <p:cNvPr id="1707" name="Shape 17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94" y="1706780"/>
            <a:ext cx="9030565" cy="3160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1711" name="Shape 1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2" name="Shape 17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511" y="923970"/>
            <a:ext cx="8784976" cy="4377236"/>
          </a:xfrm>
          <a:prstGeom prst="rect">
            <a:avLst/>
          </a:prstGeom>
          <a:noFill/>
          <a:ln>
            <a:noFill/>
          </a:ln>
        </p:spPr>
      </p:pic>
      <p:sp>
        <p:nvSpPr>
          <p:cNvPr id="1713" name="Shape 1713"/>
          <p:cNvSpPr txBox="1"/>
          <p:nvPr/>
        </p:nvSpPr>
        <p:spPr>
          <a:xfrm>
            <a:off x="647564" y="5085183"/>
            <a:ext cx="7848871" cy="1292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O nosso sistema solar funcionando como atualmente tem 3 bilhões de anos e foi registrado, em nosso universo local,  com o nome de </a:t>
            </a:r>
            <a:r>
              <a:rPr b="1" baseline="0" i="0" lang="pt-BR" sz="2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Monmátia.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 txBox="1"/>
          <p:nvPr>
            <p:ph type="title"/>
          </p:nvPr>
        </p:nvSpPr>
        <p:spPr>
          <a:xfrm>
            <a:off x="96736" y="138697"/>
            <a:ext cx="8651726" cy="5232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8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Objetivo das Revelações</a:t>
            </a:r>
          </a:p>
        </p:txBody>
      </p:sp>
      <p:sp>
        <p:nvSpPr>
          <p:cNvPr id="211" name="Shape 211"/>
          <p:cNvSpPr txBox="1"/>
          <p:nvPr>
            <p:ph idx="1" type="body"/>
          </p:nvPr>
        </p:nvSpPr>
        <p:spPr>
          <a:xfrm>
            <a:off x="533400" y="1412775"/>
            <a:ext cx="7772400" cy="4645495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45454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redução da confusão pela </a:t>
            </a:r>
            <a:r>
              <a:rPr b="0" baseline="0" i="0" lang="pt-BR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eliminação autorizada de erros</a:t>
            </a:r>
          </a:p>
          <a:p>
            <a:pPr indent="-342900" lvl="0" marL="342900" marR="0" rtl="0" algn="l">
              <a:lnSpc>
                <a:spcPct val="145454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coordenação de fatos e observações conhecidas ou prestes a serem conhecidas</a:t>
            </a:r>
          </a:p>
          <a:p>
            <a:pPr indent="-342900" lvl="0" marL="342900" marR="0" rtl="0" algn="l">
              <a:lnSpc>
                <a:spcPct val="145454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 </a:t>
            </a:r>
            <a:r>
              <a:rPr b="0" baseline="0" i="0" lang="pt-BR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resgate</a:t>
            </a: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de partes importantes </a:t>
            </a:r>
            <a:r>
              <a:rPr b="0" baseline="0" i="0" lang="pt-BR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do conhecimento perdido</a:t>
            </a: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relativos a acontecimentos de épocas no passado distante</a:t>
            </a:r>
          </a:p>
          <a:p>
            <a:pPr indent="-342900" lvl="0" marL="342900" marR="0" rtl="0" algn="l">
              <a:lnSpc>
                <a:spcPct val="145454"/>
              </a:lnSpc>
              <a:spcBef>
                <a:spcPts val="440"/>
              </a:spcBef>
              <a:spcAft>
                <a:spcPts val="0"/>
              </a:spcAft>
              <a:buClr>
                <a:srgbClr val="FF0000"/>
              </a:buClr>
              <a:buSzPct val="85000"/>
              <a:buFont typeface="Calibri"/>
              <a:buChar char="❖"/>
            </a:pPr>
            <a:r>
              <a:rPr b="0" baseline="0" i="0" lang="pt-BR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Fornecimento de informações </a:t>
            </a: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que irão preencher lacunas importantes no conhecimento adquirido de outro modo</a:t>
            </a:r>
          </a:p>
          <a:p>
            <a:pPr indent="-342900" lvl="0" marL="342900" marR="0" rtl="0" algn="l">
              <a:lnSpc>
                <a:spcPct val="145454"/>
              </a:lnSpc>
              <a:spcBef>
                <a:spcPts val="44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Apresentar </a:t>
            </a:r>
            <a:r>
              <a:rPr b="0" baseline="0" i="0" lang="pt-BR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dados cósmicos </a:t>
            </a: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 modo a iluminar os ensinamentos espirituais contido na revelação que os acompanha</a:t>
            </a:r>
          </a:p>
          <a:p>
            <a:pPr indent="-213359" lvl="0" marL="342900" marR="0" rtl="0" algn="l">
              <a:lnSpc>
                <a:spcPct val="133333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t/>
            </a:r>
            <a:endParaRPr b="0" baseline="0" i="0" sz="22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Shape 212"/>
          <p:cNvSpPr txBox="1"/>
          <p:nvPr/>
        </p:nvSpPr>
        <p:spPr>
          <a:xfrm>
            <a:off x="683568" y="6074712"/>
            <a:ext cx="7920880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1" lang="pt-BR" sz="1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A religião revelada é o elemento unificador da existência humana. A revelação unifica a história, coordena a geologia, a astronomia, a física, a química, a biologia, </a:t>
            </a:r>
            <a:br>
              <a:rPr b="0" baseline="0" i="1" lang="pt-BR" sz="1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baseline="0" i="1" lang="pt-BR" sz="1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a sociologia e a psicologia. </a:t>
            </a:r>
            <a:r>
              <a:rPr b="0" baseline="30000" i="0" lang="pt-BR" sz="1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102:4.6</a:t>
            </a:r>
          </a:p>
        </p:txBody>
      </p:sp>
      <p:cxnSp>
        <p:nvCxnSpPr>
          <p:cNvPr id="213" name="Shape 213"/>
          <p:cNvCxnSpPr/>
          <p:nvPr/>
        </p:nvCxnSpPr>
        <p:spPr>
          <a:xfrm>
            <a:off x="323528" y="6002703"/>
            <a:ext cx="8568951" cy="0"/>
          </a:xfrm>
          <a:prstGeom prst="straightConnector1">
            <a:avLst/>
          </a:prstGeom>
          <a:solidFill>
            <a:schemeClr val="dk2"/>
          </a:solidFill>
          <a:ln cap="flat" cmpd="sng" w="127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17" name="Shape 1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8" name="Shape 17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25" y="22225"/>
            <a:ext cx="4321174" cy="3240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9" name="Shape 17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1362" y="3446462"/>
            <a:ext cx="4557712" cy="3417886"/>
          </a:xfrm>
          <a:prstGeom prst="rect">
            <a:avLst/>
          </a:prstGeom>
          <a:noFill/>
          <a:ln>
            <a:noFill/>
          </a:ln>
        </p:spPr>
      </p:pic>
      <p:sp>
        <p:nvSpPr>
          <p:cNvPr id="1720" name="Shape 1720"/>
          <p:cNvSpPr txBox="1"/>
          <p:nvPr/>
        </p:nvSpPr>
        <p:spPr>
          <a:xfrm>
            <a:off x="4386255" y="711200"/>
            <a:ext cx="4752974" cy="18621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53333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30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Urântia é o terceiro planeta a partir do Sol registrado com </a:t>
            </a:r>
            <a:br>
              <a:rPr b="0" baseline="0" i="0" lang="pt-BR" sz="30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baseline="0" i="0" lang="pt-BR" sz="30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o número </a:t>
            </a:r>
            <a:r>
              <a:rPr b="1" baseline="0" i="0" lang="pt-BR" sz="30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606</a:t>
            </a:r>
            <a:r>
              <a:rPr b="0" baseline="0" i="0" lang="pt-BR" sz="30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 de Satânia.</a:t>
            </a:r>
          </a:p>
        </p:txBody>
      </p:sp>
      <p:sp>
        <p:nvSpPr>
          <p:cNvPr id="1721" name="Shape 1721"/>
          <p:cNvSpPr txBox="1"/>
          <p:nvPr/>
        </p:nvSpPr>
        <p:spPr>
          <a:xfrm>
            <a:off x="-36511" y="3645023"/>
            <a:ext cx="4609082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30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Urântia atingiu o seu tamanho atual há </a:t>
            </a:r>
            <a:r>
              <a:rPr b="1" baseline="0" i="0" lang="pt-BR" sz="30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1 bilhão</a:t>
            </a:r>
            <a:r>
              <a:rPr b="0" baseline="0" i="0" lang="pt-BR" sz="30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 de anos atrás.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3000" u="none" cap="none" strike="noStrike">
              <a:solidFill>
                <a:srgbClr val="00FF99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30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A vida </a:t>
            </a:r>
            <a:r>
              <a:rPr b="1" baseline="0" i="0" lang="pt-BR" sz="30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humana</a:t>
            </a:r>
            <a:r>
              <a:rPr b="0" baseline="0" i="0" lang="pt-BR" sz="30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 surgiu no </a:t>
            </a:r>
            <a:br>
              <a:rPr b="0" baseline="0" i="0" lang="pt-BR" sz="30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baseline="0" i="0" lang="pt-BR" sz="30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planeta há </a:t>
            </a:r>
            <a:r>
              <a:rPr b="1" baseline="0" i="0" lang="pt-BR" sz="30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1 milhão</a:t>
            </a:r>
            <a:r>
              <a:rPr b="0" baseline="0" i="0" lang="pt-BR" sz="30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 anos.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25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Shape 1726"/>
          <p:cNvSpPr txBox="1"/>
          <p:nvPr>
            <p:ph type="title"/>
          </p:nvPr>
        </p:nvSpPr>
        <p:spPr>
          <a:xfrm>
            <a:off x="112713" y="125125"/>
            <a:ext cx="7772400" cy="584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32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Urântia</a:t>
            </a:r>
          </a:p>
        </p:txBody>
      </p:sp>
      <p:sp>
        <p:nvSpPr>
          <p:cNvPr id="1727" name="Shape 1727"/>
          <p:cNvSpPr/>
          <p:nvPr/>
        </p:nvSpPr>
        <p:spPr>
          <a:xfrm>
            <a:off x="395287" y="1123528"/>
            <a:ext cx="4105275" cy="5257800"/>
          </a:xfrm>
          <a:prstGeom prst="flowChartMultidocument">
            <a:avLst/>
          </a:prstGeom>
          <a:solidFill>
            <a:srgbClr val="080808"/>
          </a:solidFill>
          <a:ln cap="flat" cmpd="sng" w="12700">
            <a:solidFill>
              <a:schemeClr val="lt1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728" name="Shape 17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312" y="2049041"/>
            <a:ext cx="3455987" cy="3348036"/>
          </a:xfrm>
          <a:prstGeom prst="rect">
            <a:avLst/>
          </a:prstGeom>
          <a:noFill/>
          <a:ln>
            <a:noFill/>
          </a:ln>
        </p:spPr>
      </p:pic>
      <p:sp>
        <p:nvSpPr>
          <p:cNvPr id="1729" name="Shape 1729"/>
          <p:cNvSpPr txBox="1"/>
          <p:nvPr/>
        </p:nvSpPr>
        <p:spPr>
          <a:xfrm>
            <a:off x="4564855" y="1123528"/>
            <a:ext cx="4579144" cy="378565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85000"/>
              <a:buFont typeface="Calibri"/>
              <a:buChar char="❖"/>
            </a:pPr>
            <a:r>
              <a:rPr b="0" baseline="0" i="0" lang="pt-BR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Nº  5 342 482 337 666 no registro do Paraíso</a:t>
            </a:r>
          </a:p>
          <a:p>
            <a:pPr indent="-213359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85000"/>
              <a:buFont typeface="Calibri"/>
              <a:buChar char="❖"/>
            </a:pPr>
            <a:r>
              <a:rPr b="0" baseline="0" i="0" lang="pt-BR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Situa-se no Sistema de Satânia </a:t>
            </a:r>
          </a:p>
          <a:p>
            <a:pPr indent="-213359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85000"/>
              <a:buFont typeface="Calibri"/>
              <a:buChar char="❖"/>
            </a:pPr>
            <a:r>
              <a:rPr b="0" baseline="0" i="0" lang="pt-BR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Constelação de Norlatiadeque</a:t>
            </a:r>
          </a:p>
          <a:p>
            <a:pPr indent="-213359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85000"/>
              <a:buFont typeface="Calibri"/>
              <a:buChar char="❖"/>
            </a:pPr>
            <a:r>
              <a:rPr b="0" baseline="0" i="0" lang="pt-BR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Universo Local de Nébadon</a:t>
            </a:r>
          </a:p>
          <a:p>
            <a:pPr indent="-213359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Font typeface="Verdana"/>
              <a:buNone/>
            </a:pPr>
            <a:r>
              <a:t/>
            </a:r>
            <a:endParaRPr b="0" baseline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85000"/>
              <a:buFont typeface="Calibri"/>
              <a:buChar char="❖"/>
            </a:pPr>
            <a:r>
              <a:rPr b="0" baseline="0" i="0" lang="pt-BR" sz="24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Superuniverso Orvônton</a:t>
            </a:r>
          </a:p>
        </p:txBody>
      </p:sp>
    </p:spTree>
  </p:cSld>
  <p:clrMapOvr>
    <a:masterClrMapping/>
  </p:clrMapOvr>
  <p:transition spd="slow">
    <p:cut/>
  </p:transition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33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4" name="Shape 1734"/>
          <p:cNvSpPr txBox="1"/>
          <p:nvPr>
            <p:ph type="title"/>
          </p:nvPr>
        </p:nvSpPr>
        <p:spPr>
          <a:xfrm>
            <a:off x="39688" y="96838"/>
            <a:ext cx="8924925" cy="5238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8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Nossa localização na Via Láctea</a:t>
            </a:r>
          </a:p>
        </p:txBody>
      </p:sp>
      <p:pic>
        <p:nvPicPr>
          <p:cNvPr id="1735" name="Shape 17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3568" y="1340767"/>
            <a:ext cx="7939662" cy="4896544"/>
          </a:xfrm>
          <a:prstGeom prst="rect">
            <a:avLst/>
          </a:prstGeom>
          <a:noFill/>
          <a:ln>
            <a:noFill/>
          </a:ln>
        </p:spPr>
      </p:pic>
      <p:sp>
        <p:nvSpPr>
          <p:cNvPr id="1736" name="Shape 1736"/>
          <p:cNvSpPr txBox="1"/>
          <p:nvPr/>
        </p:nvSpPr>
        <p:spPr>
          <a:xfrm>
            <a:off x="4136305" y="5890046"/>
            <a:ext cx="3442608" cy="461664"/>
          </a:xfrm>
          <a:prstGeom prst="rect">
            <a:avLst/>
          </a:prstGeom>
          <a:solidFill>
            <a:srgbClr val="00FF99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Subnitrato de pó de nada!</a:t>
            </a:r>
          </a:p>
        </p:txBody>
      </p:sp>
      <p:cxnSp>
        <p:nvCxnSpPr>
          <p:cNvPr id="1737" name="Shape 1737"/>
          <p:cNvCxnSpPr/>
          <p:nvPr/>
        </p:nvCxnSpPr>
        <p:spPr>
          <a:xfrm>
            <a:off x="4778637" y="4407494"/>
            <a:ext cx="513441" cy="1397769"/>
          </a:xfrm>
          <a:prstGeom prst="straightConnector1">
            <a:avLst/>
          </a:prstGeom>
          <a:solidFill>
            <a:schemeClr val="dk2"/>
          </a:solidFill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lg" w="lg" type="stealth"/>
          </a:ln>
        </p:spPr>
      </p:cxnSp>
      <p:pic>
        <p:nvPicPr>
          <p:cNvPr id="1738" name="Shape 17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24229" y="3170"/>
            <a:ext cx="1905000" cy="142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43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4" name="Shape 17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7743" y="116631"/>
            <a:ext cx="6829691" cy="6621462"/>
          </a:xfrm>
          <a:prstGeom prst="rect">
            <a:avLst/>
          </a:prstGeom>
          <a:noFill/>
          <a:ln>
            <a:noFill/>
          </a:ln>
        </p:spPr>
      </p:pic>
      <p:sp>
        <p:nvSpPr>
          <p:cNvPr id="1745" name="Shape 1745"/>
          <p:cNvSpPr txBox="1"/>
          <p:nvPr/>
        </p:nvSpPr>
        <p:spPr>
          <a:xfrm>
            <a:off x="5479376" y="1192404"/>
            <a:ext cx="516488" cy="3924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9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SU#1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Pai</a:t>
            </a:r>
          </a:p>
        </p:txBody>
      </p:sp>
      <p:sp>
        <p:nvSpPr>
          <p:cNvPr id="1746" name="Shape 1746"/>
          <p:cNvSpPr txBox="1"/>
          <p:nvPr/>
        </p:nvSpPr>
        <p:spPr>
          <a:xfrm>
            <a:off x="3625742" y="1997694"/>
            <a:ext cx="569387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SU#2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Filho</a:t>
            </a:r>
          </a:p>
        </p:txBody>
      </p:sp>
      <p:sp>
        <p:nvSpPr>
          <p:cNvPr id="1747" name="Shape 1747"/>
          <p:cNvSpPr txBox="1"/>
          <p:nvPr/>
        </p:nvSpPr>
        <p:spPr>
          <a:xfrm>
            <a:off x="3234316" y="3789039"/>
            <a:ext cx="689611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SU#3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Espirito</a:t>
            </a:r>
          </a:p>
        </p:txBody>
      </p:sp>
      <p:sp>
        <p:nvSpPr>
          <p:cNvPr id="1748" name="Shape 1748"/>
          <p:cNvSpPr txBox="1"/>
          <p:nvPr/>
        </p:nvSpPr>
        <p:spPr>
          <a:xfrm>
            <a:off x="4283967" y="5085183"/>
            <a:ext cx="894796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SU#4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Pai &amp; Filho</a:t>
            </a:r>
          </a:p>
        </p:txBody>
      </p:sp>
      <p:sp>
        <p:nvSpPr>
          <p:cNvPr id="1749" name="Shape 1749"/>
          <p:cNvSpPr txBox="1"/>
          <p:nvPr/>
        </p:nvSpPr>
        <p:spPr>
          <a:xfrm>
            <a:off x="6199069" y="5091846"/>
            <a:ext cx="893210" cy="577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SU#5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Pai &amp; Espirito</a:t>
            </a:r>
          </a:p>
        </p:txBody>
      </p:sp>
      <p:sp>
        <p:nvSpPr>
          <p:cNvPr id="1750" name="Shape 1750"/>
          <p:cNvSpPr txBox="1"/>
          <p:nvPr/>
        </p:nvSpPr>
        <p:spPr>
          <a:xfrm>
            <a:off x="7271293" y="3877598"/>
            <a:ext cx="1200970" cy="415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SU#6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Filho &amp; Espirito</a:t>
            </a:r>
          </a:p>
        </p:txBody>
      </p:sp>
      <p:sp>
        <p:nvSpPr>
          <p:cNvPr id="1751" name="Shape 1751"/>
          <p:cNvSpPr txBox="1"/>
          <p:nvPr/>
        </p:nvSpPr>
        <p:spPr>
          <a:xfrm>
            <a:off x="3284800" y="323164"/>
            <a:ext cx="1787669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rgbClr val="000044"/>
                </a:solidFill>
                <a:latin typeface="Verdana"/>
                <a:ea typeface="Verdana"/>
                <a:cs typeface="Verdana"/>
                <a:sym typeface="Verdana"/>
              </a:rPr>
              <a:t>SUPERUNIVERSOS</a:t>
            </a:r>
          </a:p>
        </p:txBody>
      </p:sp>
      <p:sp>
        <p:nvSpPr>
          <p:cNvPr id="1752" name="Shape 1752"/>
          <p:cNvSpPr/>
          <p:nvPr/>
        </p:nvSpPr>
        <p:spPr>
          <a:xfrm>
            <a:off x="3350757" y="1556791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</a:p>
        </p:txBody>
      </p:sp>
      <p:sp>
        <p:nvSpPr>
          <p:cNvPr id="1753" name="Shape 1753"/>
          <p:cNvSpPr/>
          <p:nvPr/>
        </p:nvSpPr>
        <p:spPr>
          <a:xfrm>
            <a:off x="3782805" y="1646822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</a:p>
        </p:txBody>
      </p:sp>
      <p:sp>
        <p:nvSpPr>
          <p:cNvPr id="1754" name="Shape 1754"/>
          <p:cNvSpPr/>
          <p:nvPr/>
        </p:nvSpPr>
        <p:spPr>
          <a:xfrm>
            <a:off x="4067944" y="1817831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</a:p>
        </p:txBody>
      </p:sp>
      <p:sp>
        <p:nvSpPr>
          <p:cNvPr id="1755" name="Shape 1755"/>
          <p:cNvSpPr/>
          <p:nvPr/>
        </p:nvSpPr>
        <p:spPr>
          <a:xfrm>
            <a:off x="4430878" y="2078869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</a:p>
        </p:txBody>
      </p:sp>
      <p:sp>
        <p:nvSpPr>
          <p:cNvPr id="1756" name="Shape 1756"/>
          <p:cNvSpPr/>
          <p:nvPr/>
        </p:nvSpPr>
        <p:spPr>
          <a:xfrm>
            <a:off x="4574894" y="2380521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</a:p>
        </p:txBody>
      </p:sp>
      <p:sp>
        <p:nvSpPr>
          <p:cNvPr id="1757" name="Shape 1757"/>
          <p:cNvSpPr/>
          <p:nvPr/>
        </p:nvSpPr>
        <p:spPr>
          <a:xfrm>
            <a:off x="4358869" y="2582925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</a:p>
        </p:txBody>
      </p:sp>
      <p:sp>
        <p:nvSpPr>
          <p:cNvPr id="1758" name="Shape 1758"/>
          <p:cNvSpPr/>
          <p:nvPr/>
        </p:nvSpPr>
        <p:spPr>
          <a:xfrm>
            <a:off x="3998830" y="2483925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</a:p>
        </p:txBody>
      </p:sp>
      <p:sp>
        <p:nvSpPr>
          <p:cNvPr id="1759" name="Shape 1759"/>
          <p:cNvSpPr/>
          <p:nvPr/>
        </p:nvSpPr>
        <p:spPr>
          <a:xfrm>
            <a:off x="3638789" y="2366901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</a:p>
        </p:txBody>
      </p:sp>
      <p:sp>
        <p:nvSpPr>
          <p:cNvPr id="1760" name="Shape 1760"/>
          <p:cNvSpPr/>
          <p:nvPr/>
        </p:nvSpPr>
        <p:spPr>
          <a:xfrm>
            <a:off x="3422766" y="2087921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</a:p>
        </p:txBody>
      </p:sp>
      <p:sp>
        <p:nvSpPr>
          <p:cNvPr id="1761" name="Shape 1761"/>
          <p:cNvSpPr/>
          <p:nvPr/>
        </p:nvSpPr>
        <p:spPr>
          <a:xfrm>
            <a:off x="3206741" y="1790838"/>
            <a:ext cx="141122" cy="198002"/>
          </a:xfrm>
          <a:prstGeom prst="flowChartConnector">
            <a:avLst/>
          </a:prstGeom>
          <a:solidFill>
            <a:srgbClr val="00FF99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700" u="none" cap="none" strike="noStrik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</a:p>
        </p:txBody>
      </p:sp>
      <p:sp>
        <p:nvSpPr>
          <p:cNvPr id="1762" name="Shape 1762"/>
          <p:cNvSpPr txBox="1"/>
          <p:nvPr/>
        </p:nvSpPr>
        <p:spPr>
          <a:xfrm>
            <a:off x="3074578" y="1074953"/>
            <a:ext cx="1217705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rgbClr val="000044"/>
                </a:solidFill>
                <a:latin typeface="Calibri"/>
                <a:ea typeface="Calibri"/>
                <a:cs typeface="Calibri"/>
                <a:sym typeface="Calibri"/>
              </a:rPr>
              <a:t>Setor Maior - 10</a:t>
            </a:r>
          </a:p>
        </p:txBody>
      </p:sp>
      <p:cxnSp>
        <p:nvCxnSpPr>
          <p:cNvPr id="1763" name="Shape 1763"/>
          <p:cNvCxnSpPr>
            <a:stCxn id="1762" idx="2"/>
          </p:cNvCxnSpPr>
          <p:nvPr/>
        </p:nvCxnSpPr>
        <p:spPr>
          <a:xfrm flipH="1">
            <a:off x="3459931" y="1351952"/>
            <a:ext cx="223500" cy="241800"/>
          </a:xfrm>
          <a:prstGeom prst="straightConnector1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764" name="Shape 1764"/>
          <p:cNvCxnSpPr>
            <a:stCxn id="1762" idx="2"/>
          </p:cNvCxnSpPr>
          <p:nvPr/>
        </p:nvCxnSpPr>
        <p:spPr>
          <a:xfrm>
            <a:off x="3683431" y="1351952"/>
            <a:ext cx="99300" cy="294899"/>
          </a:xfrm>
          <a:prstGeom prst="straightConnector1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765" name="Shape 1765"/>
          <p:cNvCxnSpPr/>
          <p:nvPr/>
        </p:nvCxnSpPr>
        <p:spPr>
          <a:xfrm>
            <a:off x="3700262" y="1351951"/>
            <a:ext cx="438242" cy="433057"/>
          </a:xfrm>
          <a:prstGeom prst="straightConnector1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766" name="Shape 1766"/>
          <p:cNvSpPr txBox="1"/>
          <p:nvPr/>
        </p:nvSpPr>
        <p:spPr>
          <a:xfrm>
            <a:off x="2586558" y="2998046"/>
            <a:ext cx="1373195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rgbClr val="000044"/>
                </a:solidFill>
                <a:latin typeface="Calibri"/>
                <a:ea typeface="Calibri"/>
                <a:cs typeface="Calibri"/>
                <a:sym typeface="Calibri"/>
              </a:rPr>
              <a:t>Setor Menor – 100</a:t>
            </a:r>
          </a:p>
        </p:txBody>
      </p:sp>
      <p:cxnSp>
        <p:nvCxnSpPr>
          <p:cNvPr id="1767" name="Shape 1767"/>
          <p:cNvCxnSpPr/>
          <p:nvPr/>
        </p:nvCxnSpPr>
        <p:spPr>
          <a:xfrm>
            <a:off x="3273156" y="3280350"/>
            <a:ext cx="58805" cy="220658"/>
          </a:xfrm>
          <a:prstGeom prst="straightConnector1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768" name="Shape 1768"/>
          <p:cNvSpPr txBox="1"/>
          <p:nvPr/>
        </p:nvSpPr>
        <p:spPr>
          <a:xfrm>
            <a:off x="3431433" y="3280350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769" name="Shape 1769"/>
          <p:cNvSpPr txBox="1"/>
          <p:nvPr/>
        </p:nvSpPr>
        <p:spPr>
          <a:xfrm>
            <a:off x="3347864" y="3280326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770" name="Shape 1770"/>
          <p:cNvSpPr txBox="1"/>
          <p:nvPr/>
        </p:nvSpPr>
        <p:spPr>
          <a:xfrm>
            <a:off x="3275856" y="335235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771" name="Shape 1771"/>
          <p:cNvSpPr txBox="1"/>
          <p:nvPr/>
        </p:nvSpPr>
        <p:spPr>
          <a:xfrm>
            <a:off x="3275856" y="3424342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772" name="Shape 1772"/>
          <p:cNvSpPr txBox="1"/>
          <p:nvPr/>
        </p:nvSpPr>
        <p:spPr>
          <a:xfrm>
            <a:off x="3491880" y="3347700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773" name="Shape 1773"/>
          <p:cNvSpPr txBox="1"/>
          <p:nvPr/>
        </p:nvSpPr>
        <p:spPr>
          <a:xfrm>
            <a:off x="3347864" y="3356992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774" name="Shape 1774"/>
          <p:cNvSpPr txBox="1"/>
          <p:nvPr/>
        </p:nvSpPr>
        <p:spPr>
          <a:xfrm>
            <a:off x="3419871" y="3356992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775" name="Shape 1775"/>
          <p:cNvSpPr txBox="1"/>
          <p:nvPr/>
        </p:nvSpPr>
        <p:spPr>
          <a:xfrm>
            <a:off x="3347864" y="341970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cxnSp>
        <p:nvCxnSpPr>
          <p:cNvPr id="1776" name="Shape 1776"/>
          <p:cNvCxnSpPr>
            <a:stCxn id="1766" idx="2"/>
          </p:cNvCxnSpPr>
          <p:nvPr/>
        </p:nvCxnSpPr>
        <p:spPr>
          <a:xfrm>
            <a:off x="3273155" y="3275045"/>
            <a:ext cx="410399" cy="266700"/>
          </a:xfrm>
          <a:prstGeom prst="straightConnector1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777" name="Shape 1777"/>
          <p:cNvSpPr txBox="1"/>
          <p:nvPr/>
        </p:nvSpPr>
        <p:spPr>
          <a:xfrm>
            <a:off x="3866182" y="328500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778" name="Shape 1778"/>
          <p:cNvSpPr txBox="1"/>
          <p:nvPr/>
        </p:nvSpPr>
        <p:spPr>
          <a:xfrm>
            <a:off x="3782612" y="3284983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779" name="Shape 1779"/>
          <p:cNvSpPr txBox="1"/>
          <p:nvPr/>
        </p:nvSpPr>
        <p:spPr>
          <a:xfrm>
            <a:off x="3710603" y="3357016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780" name="Shape 1780"/>
          <p:cNvSpPr txBox="1"/>
          <p:nvPr/>
        </p:nvSpPr>
        <p:spPr>
          <a:xfrm>
            <a:off x="3710603" y="3429000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781" name="Shape 1781"/>
          <p:cNvSpPr txBox="1"/>
          <p:nvPr/>
        </p:nvSpPr>
        <p:spPr>
          <a:xfrm>
            <a:off x="3926628" y="335235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782" name="Shape 1782"/>
          <p:cNvSpPr txBox="1"/>
          <p:nvPr/>
        </p:nvSpPr>
        <p:spPr>
          <a:xfrm>
            <a:off x="3782612" y="3361650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783" name="Shape 1783"/>
          <p:cNvSpPr txBox="1"/>
          <p:nvPr/>
        </p:nvSpPr>
        <p:spPr>
          <a:xfrm>
            <a:off x="3854619" y="3361650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784" name="Shape 1784"/>
          <p:cNvSpPr txBox="1"/>
          <p:nvPr/>
        </p:nvSpPr>
        <p:spPr>
          <a:xfrm>
            <a:off x="3782612" y="3424366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cxnSp>
        <p:nvCxnSpPr>
          <p:cNvPr id="1785" name="Shape 1785"/>
          <p:cNvCxnSpPr>
            <a:stCxn id="1766" idx="2"/>
          </p:cNvCxnSpPr>
          <p:nvPr/>
        </p:nvCxnSpPr>
        <p:spPr>
          <a:xfrm>
            <a:off x="3273155" y="3275045"/>
            <a:ext cx="882599" cy="302700"/>
          </a:xfrm>
          <a:prstGeom prst="straightConnector1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786" name="Shape 1786"/>
          <p:cNvSpPr txBox="1"/>
          <p:nvPr/>
        </p:nvSpPr>
        <p:spPr>
          <a:xfrm>
            <a:off x="4255328" y="3357016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787" name="Shape 1787"/>
          <p:cNvSpPr txBox="1"/>
          <p:nvPr/>
        </p:nvSpPr>
        <p:spPr>
          <a:xfrm>
            <a:off x="4171757" y="3356992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788" name="Shape 1788"/>
          <p:cNvSpPr txBox="1"/>
          <p:nvPr/>
        </p:nvSpPr>
        <p:spPr>
          <a:xfrm>
            <a:off x="4099750" y="3429023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789" name="Shape 1789"/>
          <p:cNvSpPr txBox="1"/>
          <p:nvPr/>
        </p:nvSpPr>
        <p:spPr>
          <a:xfrm>
            <a:off x="4099750" y="350100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790" name="Shape 1790"/>
          <p:cNvSpPr txBox="1"/>
          <p:nvPr/>
        </p:nvSpPr>
        <p:spPr>
          <a:xfrm>
            <a:off x="4315773" y="3424366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791" name="Shape 1791"/>
          <p:cNvSpPr txBox="1"/>
          <p:nvPr/>
        </p:nvSpPr>
        <p:spPr>
          <a:xfrm>
            <a:off x="4171757" y="343365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792" name="Shape 1792"/>
          <p:cNvSpPr txBox="1"/>
          <p:nvPr/>
        </p:nvSpPr>
        <p:spPr>
          <a:xfrm>
            <a:off x="4243766" y="3433657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793" name="Shape 1793"/>
          <p:cNvSpPr txBox="1"/>
          <p:nvPr/>
        </p:nvSpPr>
        <p:spPr>
          <a:xfrm>
            <a:off x="4171757" y="3496373"/>
            <a:ext cx="1122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1794" name="Shape 1794"/>
          <p:cNvSpPr txBox="1"/>
          <p:nvPr/>
        </p:nvSpPr>
        <p:spPr>
          <a:xfrm>
            <a:off x="2280949" y="4814848"/>
            <a:ext cx="1175381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3600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rgbClr val="000044"/>
                </a:solidFill>
                <a:latin typeface="Calibri"/>
                <a:ea typeface="Calibri"/>
                <a:cs typeface="Calibri"/>
                <a:sym typeface="Calibri"/>
              </a:rPr>
              <a:t>Universos  – 100</a:t>
            </a:r>
          </a:p>
        </p:txBody>
      </p:sp>
      <p:sp>
        <p:nvSpPr>
          <p:cNvPr id="1795" name="Shape 1795"/>
          <p:cNvSpPr txBox="1"/>
          <p:nvPr/>
        </p:nvSpPr>
        <p:spPr>
          <a:xfrm>
            <a:off x="2267743" y="5301207"/>
            <a:ext cx="1345813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3600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chemeClr val="dk2"/>
                </a:solidFill>
                <a:latin typeface="Calibri"/>
                <a:ea typeface="Calibri"/>
                <a:cs typeface="Calibri"/>
                <a:sym typeface="Calibri"/>
              </a:rPr>
              <a:t>Constelações – 100</a:t>
            </a:r>
          </a:p>
        </p:txBody>
      </p:sp>
      <p:cxnSp>
        <p:nvCxnSpPr>
          <p:cNvPr id="1796" name="Shape 1796"/>
          <p:cNvCxnSpPr/>
          <p:nvPr/>
        </p:nvCxnSpPr>
        <p:spPr>
          <a:xfrm>
            <a:off x="3779912" y="4379030"/>
            <a:ext cx="0" cy="311437"/>
          </a:xfrm>
          <a:prstGeom prst="straightConnector1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797" name="Shape 1797"/>
          <p:cNvSpPr txBox="1"/>
          <p:nvPr/>
        </p:nvSpPr>
        <p:spPr>
          <a:xfrm>
            <a:off x="2268211" y="6381328"/>
            <a:ext cx="1239694" cy="400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36000" rIns="91425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Mundos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Habitados – 1000</a:t>
            </a:r>
          </a:p>
        </p:txBody>
      </p:sp>
      <p:cxnSp>
        <p:nvCxnSpPr>
          <p:cNvPr id="1798" name="Shape 1798"/>
          <p:cNvCxnSpPr>
            <a:stCxn id="1761" idx="2"/>
          </p:cNvCxnSpPr>
          <p:nvPr/>
        </p:nvCxnSpPr>
        <p:spPr>
          <a:xfrm flipH="1">
            <a:off x="2843741" y="1889839"/>
            <a:ext cx="363000" cy="1108200"/>
          </a:xfrm>
          <a:prstGeom prst="straightConnector1">
            <a:avLst/>
          </a:prstGeom>
          <a:solidFill>
            <a:srgbClr val="000066"/>
          </a:solidFill>
          <a:ln cap="flat" cmpd="sng" w="12700">
            <a:solidFill>
              <a:srgbClr val="000066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799" name="Shape 1799"/>
          <p:cNvCxnSpPr>
            <a:stCxn id="1775" idx="1"/>
          </p:cNvCxnSpPr>
          <p:nvPr/>
        </p:nvCxnSpPr>
        <p:spPr>
          <a:xfrm flipH="1">
            <a:off x="2483864" y="3604373"/>
            <a:ext cx="864000" cy="1210500"/>
          </a:xfrm>
          <a:prstGeom prst="straightConnector1">
            <a:avLst/>
          </a:prstGeom>
          <a:solidFill>
            <a:srgbClr val="000066"/>
          </a:solidFill>
          <a:ln cap="flat" cmpd="sng" w="12700">
            <a:solidFill>
              <a:srgbClr val="000044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800" name="Shape 1800"/>
          <p:cNvCxnSpPr/>
          <p:nvPr/>
        </p:nvCxnSpPr>
        <p:spPr>
          <a:xfrm>
            <a:off x="3782807" y="600164"/>
            <a:ext cx="1235160" cy="308556"/>
          </a:xfrm>
          <a:prstGeom prst="straightConnector1">
            <a:avLst/>
          </a:prstGeom>
          <a:solidFill>
            <a:srgbClr val="000066"/>
          </a:solidFill>
          <a:ln cap="flat" cmpd="sng" w="12700">
            <a:solidFill>
              <a:srgbClr val="000044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801" name="Shape 1801"/>
          <p:cNvCxnSpPr/>
          <p:nvPr/>
        </p:nvCxnSpPr>
        <p:spPr>
          <a:xfrm>
            <a:off x="3779912" y="600164"/>
            <a:ext cx="2895" cy="474788"/>
          </a:xfrm>
          <a:prstGeom prst="straightConnector1">
            <a:avLst/>
          </a:prstGeom>
          <a:solidFill>
            <a:srgbClr val="000066"/>
          </a:solidFill>
          <a:ln cap="flat" cmpd="sng" w="12700">
            <a:solidFill>
              <a:srgbClr val="000044"/>
            </a:solidFill>
            <a:prstDash val="solid"/>
            <a:round/>
            <a:headEnd len="med" w="med" type="none"/>
            <a:tailEnd len="lg" w="lg" type="stealth"/>
          </a:ln>
        </p:spPr>
      </p:cxnSp>
      <p:grpSp>
        <p:nvGrpSpPr>
          <p:cNvPr id="1802" name="Shape 1802"/>
          <p:cNvGrpSpPr/>
          <p:nvPr/>
        </p:nvGrpSpPr>
        <p:grpSpPr>
          <a:xfrm>
            <a:off x="3451677" y="3995771"/>
            <a:ext cx="328234" cy="513348"/>
            <a:chOff x="3710603" y="3284983"/>
            <a:chExt cx="328234" cy="513348"/>
          </a:xfrm>
        </p:grpSpPr>
        <p:sp>
          <p:nvSpPr>
            <p:cNvPr id="1803" name="Shape 1803"/>
            <p:cNvSpPr txBox="1"/>
            <p:nvPr/>
          </p:nvSpPr>
          <p:spPr>
            <a:xfrm>
              <a:off x="3866182" y="3285007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804" name="Shape 1804"/>
            <p:cNvSpPr txBox="1"/>
            <p:nvPr/>
          </p:nvSpPr>
          <p:spPr>
            <a:xfrm>
              <a:off x="3782612" y="3284983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805" name="Shape 1805"/>
            <p:cNvSpPr txBox="1"/>
            <p:nvPr/>
          </p:nvSpPr>
          <p:spPr>
            <a:xfrm>
              <a:off x="3710603" y="3357016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806" name="Shape 1806"/>
            <p:cNvSpPr txBox="1"/>
            <p:nvPr/>
          </p:nvSpPr>
          <p:spPr>
            <a:xfrm>
              <a:off x="3710603" y="342900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807" name="Shape 1807"/>
            <p:cNvSpPr txBox="1"/>
            <p:nvPr/>
          </p:nvSpPr>
          <p:spPr>
            <a:xfrm>
              <a:off x="3926628" y="3352357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808" name="Shape 1808"/>
            <p:cNvSpPr txBox="1"/>
            <p:nvPr/>
          </p:nvSpPr>
          <p:spPr>
            <a:xfrm>
              <a:off x="3782612" y="336165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809" name="Shape 1809"/>
            <p:cNvSpPr txBox="1"/>
            <p:nvPr/>
          </p:nvSpPr>
          <p:spPr>
            <a:xfrm>
              <a:off x="3854619" y="336165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810" name="Shape 1810"/>
            <p:cNvSpPr txBox="1"/>
            <p:nvPr/>
          </p:nvSpPr>
          <p:spPr>
            <a:xfrm>
              <a:off x="3782612" y="3424366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</p:grpSp>
      <p:grpSp>
        <p:nvGrpSpPr>
          <p:cNvPr id="1811" name="Shape 1811"/>
          <p:cNvGrpSpPr/>
          <p:nvPr/>
        </p:nvGrpSpPr>
        <p:grpSpPr>
          <a:xfrm>
            <a:off x="3739709" y="3861047"/>
            <a:ext cx="328234" cy="513348"/>
            <a:chOff x="3710603" y="3284983"/>
            <a:chExt cx="328234" cy="513348"/>
          </a:xfrm>
        </p:grpSpPr>
        <p:sp>
          <p:nvSpPr>
            <p:cNvPr id="1812" name="Shape 1812"/>
            <p:cNvSpPr txBox="1"/>
            <p:nvPr/>
          </p:nvSpPr>
          <p:spPr>
            <a:xfrm>
              <a:off x="3866182" y="3285007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813" name="Shape 1813"/>
            <p:cNvSpPr txBox="1"/>
            <p:nvPr/>
          </p:nvSpPr>
          <p:spPr>
            <a:xfrm>
              <a:off x="3782612" y="3284983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814" name="Shape 1814"/>
            <p:cNvSpPr txBox="1"/>
            <p:nvPr/>
          </p:nvSpPr>
          <p:spPr>
            <a:xfrm>
              <a:off x="3710603" y="3357016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815" name="Shape 1815"/>
            <p:cNvSpPr txBox="1"/>
            <p:nvPr/>
          </p:nvSpPr>
          <p:spPr>
            <a:xfrm>
              <a:off x="3710603" y="342900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816" name="Shape 1816"/>
            <p:cNvSpPr txBox="1"/>
            <p:nvPr/>
          </p:nvSpPr>
          <p:spPr>
            <a:xfrm>
              <a:off x="3926628" y="3352357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817" name="Shape 1817"/>
            <p:cNvSpPr txBox="1"/>
            <p:nvPr/>
          </p:nvSpPr>
          <p:spPr>
            <a:xfrm>
              <a:off x="3782612" y="336165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818" name="Shape 1818"/>
            <p:cNvSpPr txBox="1"/>
            <p:nvPr/>
          </p:nvSpPr>
          <p:spPr>
            <a:xfrm>
              <a:off x="3854619" y="336165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819" name="Shape 1819"/>
            <p:cNvSpPr txBox="1"/>
            <p:nvPr/>
          </p:nvSpPr>
          <p:spPr>
            <a:xfrm>
              <a:off x="3782612" y="3424366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</p:grpSp>
      <p:grpSp>
        <p:nvGrpSpPr>
          <p:cNvPr id="1820" name="Shape 1820"/>
          <p:cNvGrpSpPr/>
          <p:nvPr/>
        </p:nvGrpSpPr>
        <p:grpSpPr>
          <a:xfrm>
            <a:off x="4067943" y="3645023"/>
            <a:ext cx="328234" cy="513348"/>
            <a:chOff x="3710603" y="3284983"/>
            <a:chExt cx="328234" cy="513348"/>
          </a:xfrm>
        </p:grpSpPr>
        <p:sp>
          <p:nvSpPr>
            <p:cNvPr id="1821" name="Shape 1821"/>
            <p:cNvSpPr txBox="1"/>
            <p:nvPr/>
          </p:nvSpPr>
          <p:spPr>
            <a:xfrm>
              <a:off x="3866182" y="3285007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822" name="Shape 1822"/>
            <p:cNvSpPr txBox="1"/>
            <p:nvPr/>
          </p:nvSpPr>
          <p:spPr>
            <a:xfrm>
              <a:off x="3782612" y="3284983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823" name="Shape 1823"/>
            <p:cNvSpPr txBox="1"/>
            <p:nvPr/>
          </p:nvSpPr>
          <p:spPr>
            <a:xfrm>
              <a:off x="3710603" y="3357016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824" name="Shape 1824"/>
            <p:cNvSpPr txBox="1"/>
            <p:nvPr/>
          </p:nvSpPr>
          <p:spPr>
            <a:xfrm>
              <a:off x="3710603" y="342900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825" name="Shape 1825"/>
            <p:cNvSpPr txBox="1"/>
            <p:nvPr/>
          </p:nvSpPr>
          <p:spPr>
            <a:xfrm>
              <a:off x="3926628" y="3352357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826" name="Shape 1826"/>
            <p:cNvSpPr txBox="1"/>
            <p:nvPr/>
          </p:nvSpPr>
          <p:spPr>
            <a:xfrm>
              <a:off x="3782612" y="336165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827" name="Shape 1827"/>
            <p:cNvSpPr txBox="1"/>
            <p:nvPr/>
          </p:nvSpPr>
          <p:spPr>
            <a:xfrm>
              <a:off x="3854619" y="3361650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  <p:sp>
          <p:nvSpPr>
            <p:cNvPr id="1828" name="Shape 1828"/>
            <p:cNvSpPr txBox="1"/>
            <p:nvPr/>
          </p:nvSpPr>
          <p:spPr>
            <a:xfrm>
              <a:off x="3782612" y="3424366"/>
              <a:ext cx="112210" cy="3693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rIns="0" tIns="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SzPct val="25000"/>
                <a:buNone/>
              </a:pPr>
              <a:r>
                <a:rPr b="0" baseline="0" i="0" lang="pt-BR" sz="2400" u="none" cap="none" strike="noStrike">
                  <a:solidFill>
                    <a:srgbClr val="00FF99"/>
                  </a:solidFill>
                  <a:latin typeface="Verdana"/>
                  <a:ea typeface="Verdana"/>
                  <a:cs typeface="Verdana"/>
                  <a:sym typeface="Verdana"/>
                </a:rPr>
                <a:t>.</a:t>
              </a:r>
            </a:p>
          </p:txBody>
        </p:sp>
      </p:grpSp>
      <p:pic>
        <p:nvPicPr>
          <p:cNvPr id="1829" name="Shape 18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73162" y="6343757"/>
            <a:ext cx="710806" cy="3565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30" name="Shape 1830"/>
          <p:cNvCxnSpPr/>
          <p:nvPr/>
        </p:nvCxnSpPr>
        <p:spPr>
          <a:xfrm>
            <a:off x="2483768" y="5157192"/>
            <a:ext cx="0" cy="155718"/>
          </a:xfrm>
          <a:prstGeom prst="straightConnector1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831" name="Shape 1831"/>
          <p:cNvCxnSpPr/>
          <p:nvPr/>
        </p:nvCxnSpPr>
        <p:spPr>
          <a:xfrm flipH="1">
            <a:off x="2483768" y="4900332"/>
            <a:ext cx="1277164" cy="256858"/>
          </a:xfrm>
          <a:prstGeom prst="straightConnector1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32" name="Shape 1832"/>
          <p:cNvCxnSpPr/>
          <p:nvPr/>
        </p:nvCxnSpPr>
        <p:spPr>
          <a:xfrm>
            <a:off x="2483767" y="6297617"/>
            <a:ext cx="0" cy="155718"/>
          </a:xfrm>
          <a:prstGeom prst="straightConnector1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833" name="Shape 1833"/>
          <p:cNvCxnSpPr/>
          <p:nvPr/>
        </p:nvCxnSpPr>
        <p:spPr>
          <a:xfrm flipH="1">
            <a:off x="2483767" y="6040757"/>
            <a:ext cx="1277164" cy="256858"/>
          </a:xfrm>
          <a:prstGeom prst="straightConnector1">
            <a:avLst/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834" name="Shape 18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63889" y="5805264"/>
            <a:ext cx="432046" cy="432048"/>
          </a:xfrm>
          <a:prstGeom prst="rect">
            <a:avLst/>
          </a:prstGeom>
          <a:noFill/>
          <a:ln>
            <a:noFill/>
          </a:ln>
        </p:spPr>
      </p:pic>
      <p:sp>
        <p:nvSpPr>
          <p:cNvPr id="1835" name="Shape 1835"/>
          <p:cNvSpPr/>
          <p:nvPr/>
        </p:nvSpPr>
        <p:spPr>
          <a:xfrm>
            <a:off x="3563889" y="5805264"/>
            <a:ext cx="432047" cy="432047"/>
          </a:xfrm>
          <a:prstGeom prst="ellipse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36" name="Shape 1836"/>
          <p:cNvSpPr txBox="1"/>
          <p:nvPr/>
        </p:nvSpPr>
        <p:spPr>
          <a:xfrm>
            <a:off x="2293025" y="5888305"/>
            <a:ext cx="1070865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36000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Sistemas – 100</a:t>
            </a:r>
          </a:p>
        </p:txBody>
      </p:sp>
      <p:cxnSp>
        <p:nvCxnSpPr>
          <p:cNvPr id="1837" name="Shape 1837"/>
          <p:cNvCxnSpPr/>
          <p:nvPr/>
        </p:nvCxnSpPr>
        <p:spPr>
          <a:xfrm>
            <a:off x="2483768" y="5721553"/>
            <a:ext cx="0" cy="155718"/>
          </a:xfrm>
          <a:prstGeom prst="straightConnector1">
            <a:avLst/>
          </a:prstGeom>
          <a:solidFill>
            <a:schemeClr val="lt1"/>
          </a:solidFill>
          <a:ln cap="flat" cmpd="sng" w="12700">
            <a:solidFill>
              <a:schemeClr val="dk2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1838" name="Shape 1838"/>
          <p:cNvCxnSpPr/>
          <p:nvPr/>
        </p:nvCxnSpPr>
        <p:spPr>
          <a:xfrm flipH="1">
            <a:off x="2483768" y="5464694"/>
            <a:ext cx="1277164" cy="256858"/>
          </a:xfrm>
          <a:prstGeom prst="straightConnector1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39" name="Shape 1839"/>
          <p:cNvSpPr txBox="1"/>
          <p:nvPr/>
        </p:nvSpPr>
        <p:spPr>
          <a:xfrm>
            <a:off x="0" y="215540"/>
            <a:ext cx="231430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4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Nossa localização no Grande Universo</a:t>
            </a:r>
          </a:p>
        </p:txBody>
      </p:sp>
      <p:sp>
        <p:nvSpPr>
          <p:cNvPr id="1840" name="Shape 1840"/>
          <p:cNvSpPr txBox="1"/>
          <p:nvPr/>
        </p:nvSpPr>
        <p:spPr>
          <a:xfrm>
            <a:off x="5388289" y="3800073"/>
            <a:ext cx="671979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b="1" baseline="0" i="0" lang="pt-BR" sz="1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Havona</a:t>
            </a:r>
          </a:p>
        </p:txBody>
      </p:sp>
      <p:sp>
        <p:nvSpPr>
          <p:cNvPr id="1841" name="Shape 1841"/>
          <p:cNvSpPr txBox="1"/>
          <p:nvPr/>
        </p:nvSpPr>
        <p:spPr>
          <a:xfrm rot="1808809">
            <a:off x="4481496" y="4053021"/>
            <a:ext cx="1412626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b="1" baseline="0" i="0" lang="pt-BR" sz="1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Corpos </a:t>
            </a:r>
          </a:p>
        </p:txBody>
      </p:sp>
      <p:sp>
        <p:nvSpPr>
          <p:cNvPr id="1842" name="Shape 1842"/>
          <p:cNvSpPr txBox="1"/>
          <p:nvPr/>
        </p:nvSpPr>
        <p:spPr>
          <a:xfrm>
            <a:off x="5189357" y="3336667"/>
            <a:ext cx="1130437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b="1" baseline="0" i="0" lang="pt-BR" sz="1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Ilha do Paraíso</a:t>
            </a:r>
          </a:p>
        </p:txBody>
      </p:sp>
      <p:sp>
        <p:nvSpPr>
          <p:cNvPr id="1843" name="Shape 1843"/>
          <p:cNvSpPr txBox="1"/>
          <p:nvPr/>
        </p:nvSpPr>
        <p:spPr>
          <a:xfrm>
            <a:off x="5004048" y="4160112"/>
            <a:ext cx="1412625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b="1" baseline="0" i="0" lang="pt-BR" sz="1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escuros</a:t>
            </a:r>
          </a:p>
        </p:txBody>
      </p:sp>
      <p:sp>
        <p:nvSpPr>
          <p:cNvPr id="1844" name="Shape 1844"/>
          <p:cNvSpPr txBox="1"/>
          <p:nvPr/>
        </p:nvSpPr>
        <p:spPr>
          <a:xfrm rot="-1730384">
            <a:off x="5578729" y="4012555"/>
            <a:ext cx="1412626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b="1" baseline="0" i="0" lang="pt-BR" sz="1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gravidade</a:t>
            </a:r>
          </a:p>
        </p:txBody>
      </p:sp>
      <p:sp>
        <p:nvSpPr>
          <p:cNvPr id="1845" name="Shape 1845"/>
          <p:cNvSpPr txBox="1"/>
          <p:nvPr/>
        </p:nvSpPr>
        <p:spPr>
          <a:xfrm>
            <a:off x="6995182" y="1839888"/>
            <a:ext cx="846705" cy="5770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SU#7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Pai, Filho </a:t>
            </a:r>
            <a:b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0" baseline="0" i="0" lang="pt-BR" sz="105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&amp; Espirito</a:t>
            </a:r>
          </a:p>
        </p:txBody>
      </p:sp>
      <p:sp>
        <p:nvSpPr>
          <p:cNvPr id="1846" name="Shape 1846"/>
          <p:cNvSpPr txBox="1"/>
          <p:nvPr/>
        </p:nvSpPr>
        <p:spPr>
          <a:xfrm>
            <a:off x="8154999" y="3142128"/>
            <a:ext cx="942435" cy="430886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t" bIns="45700" lIns="36000" rIns="36000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25000"/>
              <a:buFont typeface="Calibri"/>
              <a:buNone/>
            </a:pPr>
            <a:r>
              <a:rPr b="1" baseline="0" i="0" lang="pt-BR" sz="11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Superuniverso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25000"/>
              <a:buFont typeface="Calibri"/>
              <a:buNone/>
            </a:pPr>
            <a:r>
              <a:rPr b="1" baseline="0" i="0" lang="pt-BR" sz="11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Orvônton</a:t>
            </a:r>
          </a:p>
        </p:txBody>
      </p:sp>
      <p:sp>
        <p:nvSpPr>
          <p:cNvPr id="1847" name="Shape 1847"/>
          <p:cNvSpPr txBox="1"/>
          <p:nvPr/>
        </p:nvSpPr>
        <p:spPr>
          <a:xfrm>
            <a:off x="8154997" y="2596841"/>
            <a:ext cx="953505" cy="40010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t" bIns="45700" lIns="36000" rIns="36000" tIns="45700">
            <a:noAutofit/>
          </a:bodyPr>
          <a:lstStyle/>
          <a:p>
            <a:pPr indent="0" lvl="0" marL="0" marR="0" rtl="0" algn="ctr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25000"/>
              <a:buFont typeface="Calibri"/>
              <a:buNone/>
            </a:pPr>
            <a:r>
              <a:rPr b="1" baseline="0" i="0" lang="pt-BR" sz="11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Setor Maior Esplandon</a:t>
            </a:r>
          </a:p>
        </p:txBody>
      </p:sp>
      <p:sp>
        <p:nvSpPr>
          <p:cNvPr id="1848" name="Shape 1848"/>
          <p:cNvSpPr txBox="1"/>
          <p:nvPr/>
        </p:nvSpPr>
        <p:spPr>
          <a:xfrm>
            <a:off x="8140684" y="1442533"/>
            <a:ext cx="967819" cy="40229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t" bIns="45700" lIns="36000" rIns="36000" tIns="45700">
            <a:noAutofit/>
          </a:bodyPr>
          <a:lstStyle/>
          <a:p>
            <a:pPr indent="0" lvl="0" marL="0" marR="0" rtl="0" algn="ctr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25000"/>
              <a:buFont typeface="Calibri"/>
              <a:buNone/>
            </a:pPr>
            <a:r>
              <a:rPr b="1" baseline="0" i="0" lang="pt-BR" sz="11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Universo Local Nébadon</a:t>
            </a:r>
          </a:p>
        </p:txBody>
      </p:sp>
      <p:cxnSp>
        <p:nvCxnSpPr>
          <p:cNvPr id="1849" name="Shape 1849"/>
          <p:cNvCxnSpPr>
            <a:stCxn id="1846" idx="1"/>
            <a:endCxn id="1845" idx="2"/>
          </p:cNvCxnSpPr>
          <p:nvPr/>
        </p:nvCxnSpPr>
        <p:spPr>
          <a:xfrm rot="10800000">
            <a:off x="7418499" y="2417072"/>
            <a:ext cx="736500" cy="940500"/>
          </a:xfrm>
          <a:prstGeom prst="straightConnector1">
            <a:avLst/>
          </a:prstGeom>
          <a:solidFill>
            <a:srgbClr val="000066"/>
          </a:solidFill>
          <a:ln cap="flat" cmpd="sng" w="12700">
            <a:solidFill>
              <a:srgbClr val="7030A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50" name="Shape 1850"/>
          <p:cNvCxnSpPr>
            <a:stCxn id="1847" idx="1"/>
            <a:endCxn id="1851" idx="2"/>
          </p:cNvCxnSpPr>
          <p:nvPr/>
        </p:nvCxnSpPr>
        <p:spPr>
          <a:xfrm rot="10800000">
            <a:off x="7669897" y="1501496"/>
            <a:ext cx="485100" cy="1295400"/>
          </a:xfrm>
          <a:prstGeom prst="straightConnector1">
            <a:avLst/>
          </a:prstGeom>
          <a:solidFill>
            <a:srgbClr val="000066"/>
          </a:solidFill>
          <a:ln cap="flat" cmpd="sng" w="12700">
            <a:solidFill>
              <a:srgbClr val="7030A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852" name="Shape 1852"/>
          <p:cNvCxnSpPr>
            <a:stCxn id="1851" idx="6"/>
            <a:endCxn id="1848" idx="1"/>
          </p:cNvCxnSpPr>
          <p:nvPr/>
        </p:nvCxnSpPr>
        <p:spPr>
          <a:xfrm>
            <a:off x="7740351" y="1501393"/>
            <a:ext cx="400200" cy="142199"/>
          </a:xfrm>
          <a:prstGeom prst="straightConnector1">
            <a:avLst/>
          </a:prstGeom>
          <a:solidFill>
            <a:srgbClr val="000066"/>
          </a:solidFill>
          <a:ln cap="flat" cmpd="sng" w="12700">
            <a:solidFill>
              <a:srgbClr val="7030A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53" name="Shape 1853"/>
          <p:cNvSpPr txBox="1"/>
          <p:nvPr/>
        </p:nvSpPr>
        <p:spPr>
          <a:xfrm>
            <a:off x="6444207" y="231312"/>
            <a:ext cx="1857746" cy="47705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25000"/>
              <a:buFont typeface="Calibri"/>
              <a:buNone/>
            </a:pPr>
            <a:r>
              <a:rPr b="1" baseline="0" i="0" lang="pt-BR" sz="14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URÂNTIA</a:t>
            </a:r>
          </a:p>
          <a:p>
            <a:pPr indent="0" lvl="0" marL="0" marR="0" rtl="0" algn="ctr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25000"/>
              <a:buFont typeface="Calibri"/>
              <a:buNone/>
            </a:pPr>
            <a:r>
              <a:rPr b="1" baseline="0" i="0" lang="pt-BR" sz="14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Nós estamos aqui</a:t>
            </a:r>
          </a:p>
        </p:txBody>
      </p:sp>
      <p:cxnSp>
        <p:nvCxnSpPr>
          <p:cNvPr id="1854" name="Shape 1854"/>
          <p:cNvCxnSpPr>
            <a:endCxn id="1853" idx="2"/>
          </p:cNvCxnSpPr>
          <p:nvPr/>
        </p:nvCxnSpPr>
        <p:spPr>
          <a:xfrm rot="10800000">
            <a:off x="7373080" y="708366"/>
            <a:ext cx="306900" cy="734100"/>
          </a:xfrm>
          <a:prstGeom prst="straightConnector1">
            <a:avLst/>
          </a:prstGeom>
          <a:solidFill>
            <a:srgbClr val="000066"/>
          </a:solidFill>
          <a:ln cap="flat" cmpd="sng" w="12700">
            <a:solidFill>
              <a:srgbClr val="7030A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55" name="Shape 1855"/>
          <p:cNvSpPr txBox="1"/>
          <p:nvPr/>
        </p:nvSpPr>
        <p:spPr>
          <a:xfrm>
            <a:off x="8154999" y="2018598"/>
            <a:ext cx="953504" cy="40229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t" bIns="45700" lIns="36000" rIns="36000" tIns="45700">
            <a:noAutofit/>
          </a:bodyPr>
          <a:lstStyle/>
          <a:p>
            <a:pPr indent="0" lvl="0" marL="0" marR="0" rtl="0" algn="ctr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25000"/>
              <a:buFont typeface="Calibri"/>
              <a:buNone/>
            </a:pPr>
            <a:r>
              <a:rPr b="1" baseline="0" i="0" lang="pt-BR" sz="11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Setor Menor</a:t>
            </a:r>
          </a:p>
          <a:p>
            <a:pPr indent="0" lvl="0" marL="0" marR="0" rtl="0" algn="ctr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25000"/>
              <a:buFont typeface="Calibri"/>
              <a:buNone/>
            </a:pPr>
            <a:r>
              <a:rPr b="1" baseline="0" i="0" lang="pt-BR" sz="11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Ensa</a:t>
            </a:r>
          </a:p>
        </p:txBody>
      </p:sp>
      <p:cxnSp>
        <p:nvCxnSpPr>
          <p:cNvPr id="1856" name="Shape 1856"/>
          <p:cNvCxnSpPr>
            <a:stCxn id="1855" idx="1"/>
            <a:endCxn id="1851" idx="1"/>
          </p:cNvCxnSpPr>
          <p:nvPr/>
        </p:nvCxnSpPr>
        <p:spPr>
          <a:xfrm rot="10800000">
            <a:off x="7680099" y="1462243"/>
            <a:ext cx="474900" cy="757500"/>
          </a:xfrm>
          <a:prstGeom prst="straightConnector1">
            <a:avLst/>
          </a:prstGeom>
          <a:solidFill>
            <a:srgbClr val="000066"/>
          </a:solidFill>
          <a:ln cap="flat" cmpd="sng" w="12700">
            <a:solidFill>
              <a:srgbClr val="7030A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51" name="Shape 1851"/>
          <p:cNvSpPr/>
          <p:nvPr/>
        </p:nvSpPr>
        <p:spPr>
          <a:xfrm>
            <a:off x="7669790" y="1445994"/>
            <a:ext cx="70561" cy="110797"/>
          </a:xfrm>
          <a:prstGeom prst="flowChartConnector">
            <a:avLst/>
          </a:prstGeom>
          <a:solidFill>
            <a:srgbClr val="7030A0"/>
          </a:solidFill>
          <a:ln>
            <a:noFill/>
          </a:ln>
        </p:spPr>
        <p:txBody>
          <a:bodyPr anchorCtr="0" anchor="ctr" bIns="0" lIns="0" rIns="0" tIns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57" name="Shape 1857"/>
          <p:cNvSpPr txBox="1"/>
          <p:nvPr/>
        </p:nvSpPr>
        <p:spPr>
          <a:xfrm>
            <a:off x="8140684" y="868650"/>
            <a:ext cx="967818" cy="40010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t" bIns="45700" lIns="36000" rIns="36000" tIns="45700">
            <a:noAutofit/>
          </a:bodyPr>
          <a:lstStyle/>
          <a:p>
            <a:pPr indent="0" lvl="0" marL="0" marR="0" rtl="0" algn="ctr">
              <a:lnSpc>
                <a:spcPct val="109090"/>
              </a:lnSpc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25000"/>
              <a:buFont typeface="Calibri"/>
              <a:buNone/>
            </a:pPr>
            <a:r>
              <a:rPr b="1" baseline="0" i="0" lang="pt-BR" sz="11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Sistema Satânia</a:t>
            </a:r>
          </a:p>
        </p:txBody>
      </p:sp>
      <p:cxnSp>
        <p:nvCxnSpPr>
          <p:cNvPr id="1858" name="Shape 1858"/>
          <p:cNvCxnSpPr>
            <a:stCxn id="1851" idx="7"/>
            <a:endCxn id="1857" idx="1"/>
          </p:cNvCxnSpPr>
          <p:nvPr/>
        </p:nvCxnSpPr>
        <p:spPr>
          <a:xfrm flipH="1" rot="10800000">
            <a:off x="7730018" y="1068620"/>
            <a:ext cx="410700" cy="393600"/>
          </a:xfrm>
          <a:prstGeom prst="straightConnector1">
            <a:avLst/>
          </a:prstGeom>
          <a:solidFill>
            <a:srgbClr val="000066"/>
          </a:solidFill>
          <a:ln cap="flat" cmpd="sng" w="12700">
            <a:solidFill>
              <a:srgbClr val="7030A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859" name="Shape 185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51037" y="5223057"/>
            <a:ext cx="444898" cy="444330"/>
          </a:xfrm>
          <a:prstGeom prst="rect">
            <a:avLst/>
          </a:prstGeom>
          <a:noFill/>
          <a:ln>
            <a:noFill/>
          </a:ln>
        </p:spPr>
      </p:pic>
      <p:sp>
        <p:nvSpPr>
          <p:cNvPr id="1860" name="Shape 1860"/>
          <p:cNvSpPr/>
          <p:nvPr/>
        </p:nvSpPr>
        <p:spPr>
          <a:xfrm>
            <a:off x="3551037" y="5223057"/>
            <a:ext cx="444898" cy="444330"/>
          </a:xfrm>
          <a:prstGeom prst="ellipse">
            <a:avLst/>
          </a:prstGeom>
          <a:noFill/>
          <a:ln cap="flat" cmpd="sng" w="1270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861" name="Shape 186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51037" y="4725144"/>
            <a:ext cx="419707" cy="366702"/>
          </a:xfrm>
          <a:prstGeom prst="rect">
            <a:avLst/>
          </a:prstGeom>
          <a:noFill/>
          <a:ln>
            <a:noFill/>
          </a:ln>
        </p:spPr>
      </p:pic>
      <p:sp>
        <p:nvSpPr>
          <p:cNvPr id="1862" name="Shape 1862"/>
          <p:cNvSpPr/>
          <p:nvPr/>
        </p:nvSpPr>
        <p:spPr>
          <a:xfrm>
            <a:off x="3551037" y="4725144"/>
            <a:ext cx="419707" cy="366703"/>
          </a:xfrm>
          <a:prstGeom prst="ellipse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863" name="Shape 186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2382985"/>
            <a:ext cx="2166638" cy="21214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64" name="Shape 1864"/>
          <p:cNvCxnSpPr/>
          <p:nvPr/>
        </p:nvCxnSpPr>
        <p:spPr>
          <a:xfrm flipH="1">
            <a:off x="1259631" y="2186922"/>
            <a:ext cx="216023" cy="810029"/>
          </a:xfrm>
          <a:prstGeom prst="straightConnector1">
            <a:avLst/>
          </a:prstGeom>
          <a:noFill/>
          <a:ln cap="flat" cmpd="sng" w="9525">
            <a:solidFill>
              <a:srgbClr val="36CB97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1865" name="Shape 1865"/>
          <p:cNvSpPr txBox="1"/>
          <p:nvPr/>
        </p:nvSpPr>
        <p:spPr>
          <a:xfrm>
            <a:off x="794014" y="1848163"/>
            <a:ext cx="1401721" cy="28469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25000"/>
              <a:buFont typeface="Calibri"/>
              <a:buNone/>
            </a:pPr>
            <a:r>
              <a:rPr b="1" baseline="0" i="0" lang="pt-BR" sz="12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URÂNTIA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1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69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70" name="Shape 1870"/>
          <p:cNvGraphicFramePr/>
          <p:nvPr/>
        </p:nvGraphicFramePr>
        <p:xfrm>
          <a:off x="251519" y="1182636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{C2B8A6B0-A9D9-462C-A196-532281078438}</a:tableStyleId>
              </a:tblPr>
              <a:tblGrid>
                <a:gridCol w="1331925"/>
                <a:gridCol w="1260375"/>
                <a:gridCol w="1152125"/>
                <a:gridCol w="2520275"/>
                <a:gridCol w="1080125"/>
                <a:gridCol w="1296150"/>
              </a:tblGrid>
              <a:tr h="648075"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Região</a:t>
                      </a:r>
                      <a:b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baseline="0"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Administrativa</a:t>
                      </a:r>
                    </a:p>
                  </a:txBody>
                  <a:tcPr marT="45725" marB="45725" marR="91450" marL="91450">
                    <a:solidFill>
                      <a:srgbClr val="00CC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Nome</a:t>
                      </a:r>
                    </a:p>
                  </a:txBody>
                  <a:tcPr marT="45725" marB="45725" marR="91450" marL="91450">
                    <a:solidFill>
                      <a:srgbClr val="00CC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Mundo</a:t>
                      </a:r>
                      <a:r>
                        <a:rPr baseline="0"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Sede</a:t>
                      </a:r>
                      <a:r>
                        <a:rPr baseline="0"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br>
                        <a:rPr baseline="0"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baseline="0"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Central</a:t>
                      </a:r>
                    </a:p>
                  </a:txBody>
                  <a:tcPr marT="45725" marB="45725" marR="91450" marL="91450">
                    <a:solidFill>
                      <a:srgbClr val="00CC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Governante / Conselheiros</a:t>
                      </a:r>
                    </a:p>
                  </a:txBody>
                  <a:tcPr marT="45725" marB="45725" marR="91450" marL="91450">
                    <a:solidFill>
                      <a:srgbClr val="00CC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Qtidade</a:t>
                      </a:r>
                    </a:p>
                  </a:txBody>
                  <a:tcPr marT="45725" marB="45725" marR="91450" marL="91450">
                    <a:solidFill>
                      <a:srgbClr val="00CC9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no </a:t>
                      </a:r>
                      <a:b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Superuniverso</a:t>
                      </a:r>
                    </a:p>
                  </a:txBody>
                  <a:tcPr marT="45725" marB="45725" marR="91450" marL="91450">
                    <a:solidFill>
                      <a:srgbClr val="00CC99"/>
                    </a:solidFill>
                  </a:tcPr>
                </a:tc>
              </a:tr>
              <a:tr h="472700">
                <a:tc>
                  <a:txBody>
                    <a:bodyPr>
                      <a:noAutofit/>
                    </a:bodyPr>
                    <a:lstStyle/>
                    <a:p>
                      <a:pPr lv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Superuniverso  número</a:t>
                      </a:r>
                      <a:r>
                        <a:rPr baseline="0"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7</a:t>
                      </a:r>
                    </a:p>
                  </a:txBody>
                  <a:tcPr marT="45725" marB="45725" marR="91450" marL="91450">
                    <a:solidFill>
                      <a:srgbClr val="CBECD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Orvônton</a:t>
                      </a:r>
                    </a:p>
                  </a:txBody>
                  <a:tcPr marT="45725" marB="45725" marR="91450" marL="91450">
                    <a:solidFill>
                      <a:srgbClr val="CBECD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Uversa</a:t>
                      </a:r>
                    </a:p>
                  </a:txBody>
                  <a:tcPr marT="45725" marB="45725" marR="91450" marL="91450">
                    <a:solidFill>
                      <a:srgbClr val="CBECD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Anciães dos Dias </a:t>
                      </a:r>
                      <a:b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(governantes supremos)</a:t>
                      </a:r>
                    </a:p>
                  </a:txBody>
                  <a:tcPr marT="45725" marB="45725" marR="91450" marL="91450">
                    <a:solidFill>
                      <a:srgbClr val="CBECD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T="45725" marB="45725" marR="91450" marL="91450">
                    <a:solidFill>
                      <a:srgbClr val="CBECD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</a:p>
                  </a:txBody>
                  <a:tcPr marT="45725" marB="45725" marR="91450" marL="91450">
                    <a:solidFill>
                      <a:srgbClr val="CBECDE"/>
                    </a:solidFill>
                  </a:tcPr>
                </a:tc>
              </a:tr>
              <a:tr h="502225">
                <a:tc>
                  <a:txBody>
                    <a:bodyPr>
                      <a:noAutofit/>
                    </a:bodyPr>
                    <a:lstStyle/>
                    <a:p>
                      <a:pPr lv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Setor Maior</a:t>
                      </a:r>
                    </a:p>
                  </a:txBody>
                  <a:tcPr marT="45725" marB="45725" marR="91450" marL="91450">
                    <a:solidFill>
                      <a:srgbClr val="E7F6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Esplandon</a:t>
                      </a:r>
                    </a:p>
                  </a:txBody>
                  <a:tcPr marT="45725" marB="45725" marR="91450" marL="91450">
                    <a:solidFill>
                      <a:srgbClr val="E7F6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U-Maior, a Quinta</a:t>
                      </a:r>
                    </a:p>
                  </a:txBody>
                  <a:tcPr marT="45725" marB="45725" marR="91450" marL="91450">
                    <a:solidFill>
                      <a:srgbClr val="E7F6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</a:t>
                      </a:r>
                      <a:r>
                        <a:rPr baseline="0"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Perfeições dos Dias</a:t>
                      </a:r>
                    </a:p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aseline="0"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(governantes)</a:t>
                      </a:r>
                    </a:p>
                  </a:txBody>
                  <a:tcPr marT="45725" marB="45725" marR="91450" marL="91450">
                    <a:solidFill>
                      <a:srgbClr val="E7F6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</a:p>
                  </a:txBody>
                  <a:tcPr marT="45725" marB="45725" marR="91450" marL="91450">
                    <a:solidFill>
                      <a:srgbClr val="E7F6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</a:p>
                  </a:txBody>
                  <a:tcPr marT="45725" marB="45725" marR="91450" marL="91450">
                    <a:solidFill>
                      <a:srgbClr val="E7F6EF"/>
                    </a:solidFill>
                  </a:tcPr>
                </a:tc>
              </a:tr>
              <a:tr h="475825">
                <a:tc>
                  <a:txBody>
                    <a:bodyPr>
                      <a:noAutofit/>
                    </a:bodyPr>
                    <a:lstStyle/>
                    <a:p>
                      <a:pPr lv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Setor Menor</a:t>
                      </a:r>
                    </a:p>
                  </a:txBody>
                  <a:tcPr marT="45725" marB="45725" marR="91450" marL="91450">
                    <a:solidFill>
                      <a:srgbClr val="CBECD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Ensa</a:t>
                      </a:r>
                    </a:p>
                  </a:txBody>
                  <a:tcPr marT="45725" marB="45725" marR="91450" marL="91450">
                    <a:solidFill>
                      <a:srgbClr val="CBECD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U-Menor, a Terceira</a:t>
                      </a:r>
                    </a:p>
                  </a:txBody>
                  <a:tcPr marT="45725" marB="45725" marR="91450" marL="91450">
                    <a:solidFill>
                      <a:srgbClr val="CBECD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Recentes dos Dias</a:t>
                      </a: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baseline="0"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(governantes)</a:t>
                      </a:r>
                    </a:p>
                  </a:txBody>
                  <a:tcPr marT="45725" marB="45725" marR="91450" marL="91450">
                    <a:solidFill>
                      <a:srgbClr val="CBECD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</a:t>
                      </a:r>
                    </a:p>
                  </a:txBody>
                  <a:tcPr marT="45725" marB="45725" marR="91450" marL="91450">
                    <a:solidFill>
                      <a:srgbClr val="CBECD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1.000</a:t>
                      </a:r>
                    </a:p>
                  </a:txBody>
                  <a:tcPr marT="45725" marB="45725" marR="91450" marL="91450">
                    <a:solidFill>
                      <a:srgbClr val="CBECDE"/>
                    </a:solidFill>
                  </a:tcPr>
                </a:tc>
              </a:tr>
              <a:tr h="924650">
                <a:tc>
                  <a:txBody>
                    <a:bodyPr>
                      <a:noAutofit/>
                    </a:bodyPr>
                    <a:lstStyle/>
                    <a:p>
                      <a:pPr lv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Universo local</a:t>
                      </a:r>
                    </a:p>
                  </a:txBody>
                  <a:tcPr marT="45725" marB="45725" marR="91450" marL="91450">
                    <a:solidFill>
                      <a:srgbClr val="E7F6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Nébadon</a:t>
                      </a:r>
                    </a:p>
                  </a:txBody>
                  <a:tcPr marT="45725" marB="45725" marR="91450" marL="91450">
                    <a:solidFill>
                      <a:srgbClr val="E7F6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Sálvington</a:t>
                      </a:r>
                    </a:p>
                  </a:txBody>
                  <a:tcPr marT="45725" marB="45725" marR="91450" marL="91450">
                    <a:solidFill>
                      <a:srgbClr val="E7F6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Filho</a:t>
                      </a:r>
                      <a:r>
                        <a:rPr baseline="0"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Criador</a:t>
                      </a: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baseline="0"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(governante)</a:t>
                      </a:r>
                    </a:p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aseline="0"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Representante da Trindade União do Dias </a:t>
                      </a:r>
                      <a:r>
                        <a:rPr baseline="0"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(conselheiro)</a:t>
                      </a:r>
                    </a:p>
                  </a:txBody>
                  <a:tcPr marT="45725" marB="45725" marR="91450" marL="91450">
                    <a:solidFill>
                      <a:srgbClr val="E7F6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</a:t>
                      </a:r>
                    </a:p>
                  </a:txBody>
                  <a:tcPr marT="45725" marB="45725" marR="91450" marL="91450">
                    <a:solidFill>
                      <a:srgbClr val="E7F6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 mil</a:t>
                      </a:r>
                    </a:p>
                  </a:txBody>
                  <a:tcPr marT="45725" marB="45725" marR="91450" marL="91450">
                    <a:solidFill>
                      <a:srgbClr val="E7F6EF"/>
                    </a:solidFill>
                  </a:tcPr>
                </a:tc>
              </a:tr>
              <a:tr h="1093075">
                <a:tc>
                  <a:txBody>
                    <a:bodyPr>
                      <a:noAutofit/>
                    </a:bodyPr>
                    <a:lstStyle/>
                    <a:p>
                      <a:pPr lv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Constelação</a:t>
                      </a:r>
                    </a:p>
                  </a:txBody>
                  <a:tcPr marT="45725" marB="45725" marR="91450" marL="91450">
                    <a:solidFill>
                      <a:srgbClr val="CBECD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Norlatiadeque</a:t>
                      </a:r>
                    </a:p>
                  </a:txBody>
                  <a:tcPr marT="45725" marB="45725" marR="91450" marL="91450">
                    <a:solidFill>
                      <a:srgbClr val="CBECD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Edêntia</a:t>
                      </a:r>
                    </a:p>
                  </a:txBody>
                  <a:tcPr marT="45725" marB="45725" marR="91450" marL="91450">
                    <a:solidFill>
                      <a:srgbClr val="CBECD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 Altíssimos</a:t>
                      </a: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baseline="0"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(governante)</a:t>
                      </a:r>
                    </a:p>
                    <a:p>
                      <a:pPr lv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Fiel</a:t>
                      </a:r>
                      <a:r>
                        <a:rPr baseline="0"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dos Dias como </a:t>
                      </a:r>
                      <a:br>
                        <a:rPr baseline="0"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baseline="0"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embaixador da Trindade</a:t>
                      </a:r>
                    </a:p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baseline="0" lang="pt-BR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(conselheiro)</a:t>
                      </a:r>
                    </a:p>
                  </a:txBody>
                  <a:tcPr marT="45725" marB="45725" marR="91450" marL="91450">
                    <a:solidFill>
                      <a:srgbClr val="CBECD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</a:t>
                      </a:r>
                    </a:p>
                  </a:txBody>
                  <a:tcPr marT="45725" marB="45725" marR="91450" marL="91450">
                    <a:solidFill>
                      <a:srgbClr val="CBECD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 milhões</a:t>
                      </a:r>
                    </a:p>
                  </a:txBody>
                  <a:tcPr marT="45725" marB="45725" marR="91450" marL="91450">
                    <a:solidFill>
                      <a:srgbClr val="CBECDE"/>
                    </a:solidFill>
                  </a:tcPr>
                </a:tc>
              </a:tr>
              <a:tr h="383975">
                <a:tc>
                  <a:txBody>
                    <a:bodyPr>
                      <a:noAutofit/>
                    </a:bodyPr>
                    <a:lstStyle/>
                    <a:p>
                      <a:pPr lv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Sistema local</a:t>
                      </a:r>
                    </a:p>
                  </a:txBody>
                  <a:tcPr marT="45725" marB="45725" marR="91450" marL="91450">
                    <a:solidFill>
                      <a:srgbClr val="E7F6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Satânia</a:t>
                      </a:r>
                    </a:p>
                  </a:txBody>
                  <a:tcPr marT="45725" marB="45725" marR="91450" marL="91450">
                    <a:solidFill>
                      <a:srgbClr val="E7F6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Jerusém</a:t>
                      </a:r>
                    </a:p>
                  </a:txBody>
                  <a:tcPr marT="45725" marB="45725" marR="91450" marL="91450">
                    <a:solidFill>
                      <a:srgbClr val="E7F6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Soberano do Sistema</a:t>
                      </a:r>
                    </a:p>
                  </a:txBody>
                  <a:tcPr marT="45725" marB="45725" marR="91450" marL="91450">
                    <a:solidFill>
                      <a:srgbClr val="E7F6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</a:t>
                      </a:r>
                    </a:p>
                  </a:txBody>
                  <a:tcPr marT="45725" marB="45725" marR="91450" marL="91450">
                    <a:solidFill>
                      <a:srgbClr val="E7F6E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bilhão</a:t>
                      </a:r>
                    </a:p>
                  </a:txBody>
                  <a:tcPr marT="45725" marB="45725" marR="91450" marL="91450">
                    <a:solidFill>
                      <a:srgbClr val="E7F6EF"/>
                    </a:solidFill>
                  </a:tcPr>
                </a:tc>
              </a:tr>
              <a:tr h="387900">
                <a:tc>
                  <a:txBody>
                    <a:bodyPr>
                      <a:noAutofit/>
                    </a:bodyPr>
                    <a:lstStyle/>
                    <a:p>
                      <a:pPr lv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Planetas habitáveis</a:t>
                      </a:r>
                    </a:p>
                  </a:txBody>
                  <a:tcPr marT="45725" marB="45725" marR="91450" marL="91450">
                    <a:solidFill>
                      <a:srgbClr val="CBECD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Urântia, etc.</a:t>
                      </a:r>
                    </a:p>
                  </a:txBody>
                  <a:tcPr marT="45725" marB="45725" marR="91450" marL="91450">
                    <a:solidFill>
                      <a:srgbClr val="CBECD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>
                        <a:spcBef>
                          <a:spcPts val="0"/>
                        </a:spcBef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>
                    <a:solidFill>
                      <a:srgbClr val="CBECD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Calibri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Príncipe</a:t>
                      </a:r>
                      <a:r>
                        <a:rPr baseline="0"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Planetário</a:t>
                      </a:r>
                    </a:p>
                  </a:txBody>
                  <a:tcPr marT="45725" marB="45725" marR="91450" marL="91450">
                    <a:solidFill>
                      <a:srgbClr val="CBECD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1.000</a:t>
                      </a:r>
                    </a:p>
                  </a:txBody>
                  <a:tcPr marT="45725" marB="45725" marR="91450" marL="91450">
                    <a:solidFill>
                      <a:srgbClr val="CBECDE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lvl="0" rtl="0" algn="ctr">
                        <a:spcBef>
                          <a:spcPts val="0"/>
                        </a:spcBef>
                        <a:buSzPct val="25000"/>
                        <a:buNone/>
                      </a:pPr>
                      <a:r>
                        <a:rPr lang="pt-BR" sz="1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 trilhão</a:t>
                      </a:r>
                    </a:p>
                  </a:txBody>
                  <a:tcPr marT="45725" marB="45725" marR="91450" marL="91450">
                    <a:solidFill>
                      <a:srgbClr val="CBECDE"/>
                    </a:solidFill>
                  </a:tcPr>
                </a:tc>
              </a:tr>
            </a:tbl>
          </a:graphicData>
        </a:graphic>
      </p:graphicFrame>
      <p:sp>
        <p:nvSpPr>
          <p:cNvPr id="1871" name="Shape 1871"/>
          <p:cNvSpPr txBox="1"/>
          <p:nvPr>
            <p:ph type="title"/>
          </p:nvPr>
        </p:nvSpPr>
        <p:spPr>
          <a:xfrm>
            <a:off x="39688" y="107920"/>
            <a:ext cx="8924925" cy="584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32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Sumário</a:t>
            </a:r>
          </a:p>
        </p:txBody>
      </p:sp>
    </p:spTree>
  </p:cSld>
  <p:clrMapOvr>
    <a:masterClrMapping/>
  </p:clrMapOvr>
  <p:transition spd="slow">
    <p:cut/>
  </p:transition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76" name="Shape 1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7" name="Shape 18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3813" y="0"/>
            <a:ext cx="91535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8" name="Shape 1878"/>
          <p:cNvSpPr txBox="1"/>
          <p:nvPr/>
        </p:nvSpPr>
        <p:spPr>
          <a:xfrm>
            <a:off x="-36511" y="1700808"/>
            <a:ext cx="4608512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baseline="0" i="0" sz="1800" u="none" cap="none" strike="noStrike">
              <a:solidFill>
                <a:srgbClr val="00FF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8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SUPERUNIVERSO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baseline="0" i="0" sz="1800" u="none" cap="none" strike="noStrike">
              <a:solidFill>
                <a:srgbClr val="00FF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100000"/>
              <a:buFont typeface="Verdana"/>
              <a:buChar char="•"/>
            </a:pPr>
            <a:r>
              <a:rPr b="1" baseline="0" i="0" lang="pt-BR" sz="18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 1 superuniverso</a:t>
            </a:r>
          </a:p>
          <a:p>
            <a:pPr indent="15240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t/>
            </a:r>
            <a:endParaRPr b="1" baseline="0" i="0" sz="1800" u="none" cap="none" strike="noStrike">
              <a:solidFill>
                <a:srgbClr val="00FF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100000"/>
              <a:buFont typeface="Verdana"/>
              <a:buChar char="•"/>
            </a:pPr>
            <a:r>
              <a:rPr b="1" baseline="0" i="0" lang="pt-BR" sz="18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10 setores maiores</a:t>
            </a:r>
          </a:p>
          <a:p>
            <a:pPr indent="15240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t/>
            </a:r>
            <a:endParaRPr b="1" baseline="0" i="0" sz="1800" u="none" cap="none" strike="noStrike">
              <a:solidFill>
                <a:srgbClr val="00FF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100000"/>
              <a:buFont typeface="Verdana"/>
              <a:buChar char="•"/>
            </a:pPr>
            <a:r>
              <a:rPr b="1" baseline="0" i="0" lang="pt-BR" sz="18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 1000 setores menores</a:t>
            </a:r>
          </a:p>
          <a:p>
            <a:pPr indent="15240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t/>
            </a:r>
            <a:endParaRPr b="1" baseline="0" i="0" sz="1800" u="none" cap="none" strike="noStrike">
              <a:solidFill>
                <a:srgbClr val="00FF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100000"/>
              <a:buFont typeface="Verdana"/>
              <a:buChar char="•"/>
            </a:pPr>
            <a:r>
              <a:rPr b="1" baseline="0" i="0" lang="pt-BR" sz="18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 100 mil universos locais</a:t>
            </a:r>
          </a:p>
          <a:p>
            <a:pPr indent="15240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t/>
            </a:r>
            <a:endParaRPr b="1" baseline="0" i="0" sz="1800" u="none" cap="none" strike="noStrike">
              <a:solidFill>
                <a:srgbClr val="00FF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100000"/>
              <a:buFont typeface="Verdana"/>
              <a:buChar char="•"/>
            </a:pPr>
            <a:r>
              <a:rPr b="1" baseline="0" i="0" lang="pt-BR" sz="18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 10 milhões de constelações</a:t>
            </a:r>
          </a:p>
          <a:p>
            <a:pPr indent="15240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t/>
            </a:r>
            <a:endParaRPr b="1" baseline="0" i="0" sz="1800" u="none" cap="none" strike="noStrike">
              <a:solidFill>
                <a:srgbClr val="00FF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100000"/>
              <a:buFont typeface="Verdana"/>
              <a:buChar char="•"/>
            </a:pPr>
            <a:r>
              <a:rPr b="1" baseline="0" i="0" lang="pt-BR" sz="18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 1 bilhão de sistemas</a:t>
            </a:r>
          </a:p>
          <a:p>
            <a:pPr indent="15240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t/>
            </a:r>
            <a:endParaRPr b="1" baseline="0" i="0" sz="1800" u="none" cap="none" strike="noStrike">
              <a:solidFill>
                <a:srgbClr val="00FF99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100000"/>
              <a:buFont typeface="Verdana"/>
              <a:buChar char="•"/>
            </a:pPr>
            <a:r>
              <a:rPr b="1" baseline="0" i="0" lang="pt-BR" sz="18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 1 trilhão de planetas habitáveis</a:t>
            </a:r>
          </a:p>
        </p:txBody>
      </p:sp>
      <p:sp>
        <p:nvSpPr>
          <p:cNvPr id="1879" name="Shape 1879"/>
          <p:cNvSpPr txBox="1"/>
          <p:nvPr/>
        </p:nvSpPr>
        <p:spPr>
          <a:xfrm>
            <a:off x="4464496" y="1700808"/>
            <a:ext cx="4644008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baseline="0" i="0" sz="1800" u="none" cap="none" strike="noStrike">
              <a:solidFill>
                <a:srgbClr val="00FF9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8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O GRANDE UNIVERSO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baseline="0" i="0" sz="1800" u="none" cap="none" strike="noStrike">
              <a:solidFill>
                <a:srgbClr val="00FF9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100000"/>
              <a:buFont typeface="Verdana"/>
              <a:buChar char="•"/>
            </a:pPr>
            <a:r>
              <a:rPr b="1" baseline="0" i="0" lang="pt-BR" sz="18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 7 superuniversos</a:t>
            </a:r>
          </a:p>
          <a:p>
            <a:pPr indent="15240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t/>
            </a:r>
            <a:endParaRPr b="1" baseline="0" i="0" sz="1800" u="none" cap="none" strike="noStrike">
              <a:solidFill>
                <a:srgbClr val="00FF9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100000"/>
              <a:buFont typeface="Verdana"/>
              <a:buChar char="•"/>
            </a:pPr>
            <a:r>
              <a:rPr b="1" baseline="0" i="0" lang="pt-BR" sz="18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 70 setores maiores</a:t>
            </a:r>
          </a:p>
          <a:p>
            <a:pPr indent="15240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t/>
            </a:r>
            <a:endParaRPr b="1" baseline="0" i="0" sz="1800" u="none" cap="none" strike="noStrike">
              <a:solidFill>
                <a:srgbClr val="00FF9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100000"/>
              <a:buFont typeface="Verdana"/>
              <a:buChar char="•"/>
            </a:pPr>
            <a:r>
              <a:rPr b="1" baseline="0" i="0" lang="pt-BR" sz="18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 7 mil setores menores</a:t>
            </a:r>
          </a:p>
          <a:p>
            <a:pPr indent="15240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t/>
            </a:r>
            <a:endParaRPr b="1" baseline="0" i="0" sz="1800" u="none" cap="none" strike="noStrike">
              <a:solidFill>
                <a:srgbClr val="00FF9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100000"/>
              <a:buFont typeface="Verdana"/>
              <a:buChar char="•"/>
            </a:pPr>
            <a:r>
              <a:rPr b="1" baseline="0" i="0" lang="pt-BR" sz="18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 700 mil universos locais</a:t>
            </a:r>
          </a:p>
          <a:p>
            <a:pPr indent="15240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t/>
            </a:r>
            <a:endParaRPr b="1" baseline="0" i="0" sz="1800" u="none" cap="none" strike="noStrike">
              <a:solidFill>
                <a:srgbClr val="00FF9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100000"/>
              <a:buFont typeface="Verdana"/>
              <a:buChar char="•"/>
            </a:pPr>
            <a:r>
              <a:rPr b="1" baseline="0" i="0" lang="pt-BR" sz="18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 70 milhões de constelações</a:t>
            </a:r>
          </a:p>
          <a:p>
            <a:pPr indent="15240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t/>
            </a:r>
            <a:endParaRPr b="1" baseline="0" i="0" sz="1800" u="none" cap="none" strike="noStrike">
              <a:solidFill>
                <a:srgbClr val="00FF9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100000"/>
              <a:buFont typeface="Verdana"/>
              <a:buChar char="•"/>
            </a:pPr>
            <a:r>
              <a:rPr b="1" baseline="0" i="0" lang="pt-BR" sz="18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 7 bilhões de sistemas</a:t>
            </a:r>
          </a:p>
          <a:p>
            <a:pPr indent="15240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r>
              <a:t/>
            </a:r>
            <a:endParaRPr b="1" baseline="0" i="0" sz="1800" u="none" cap="none" strike="noStrike">
              <a:solidFill>
                <a:srgbClr val="00FF9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00FF99"/>
              </a:buClr>
              <a:buSzPct val="100000"/>
              <a:buFont typeface="Verdana"/>
              <a:buChar char="•"/>
            </a:pPr>
            <a:r>
              <a:rPr b="1" baseline="0" i="0" lang="pt-BR" sz="18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 7 trilhões de planetas habitáveis</a:t>
            </a:r>
          </a:p>
        </p:txBody>
      </p:sp>
      <p:sp>
        <p:nvSpPr>
          <p:cNvPr id="1880" name="Shape 1880"/>
          <p:cNvSpPr txBox="1"/>
          <p:nvPr/>
        </p:nvSpPr>
        <p:spPr>
          <a:xfrm>
            <a:off x="723527" y="44623"/>
            <a:ext cx="7560839" cy="619547"/>
          </a:xfrm>
          <a:prstGeom prst="rect">
            <a:avLst/>
          </a:prstGeom>
          <a:gradFill>
            <a:gsLst>
              <a:gs pos="0">
                <a:srgbClr val="091E39"/>
              </a:gs>
              <a:gs pos="50000">
                <a:srgbClr val="0E2C52"/>
              </a:gs>
              <a:gs pos="100000">
                <a:srgbClr val="113562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Resumindo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"/>
                            </p:stCondLst>
                            <p:childTnLst>
                              <p:par>
                                <p:cTn fill="hold" nodeType="after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84" name="Shape 1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5" name="Shape 18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50491"/>
            <a:ext cx="9144000" cy="7535874"/>
          </a:xfrm>
          <a:prstGeom prst="rect">
            <a:avLst/>
          </a:prstGeom>
          <a:noFill/>
          <a:ln>
            <a:noFill/>
          </a:ln>
        </p:spPr>
      </p:pic>
      <p:sp>
        <p:nvSpPr>
          <p:cNvPr id="1886" name="Shape 1886"/>
          <p:cNvSpPr txBox="1"/>
          <p:nvPr>
            <p:ph type="title"/>
          </p:nvPr>
        </p:nvSpPr>
        <p:spPr>
          <a:xfrm>
            <a:off x="323528" y="4869160"/>
            <a:ext cx="8496944" cy="14401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4000" u="none" cap="small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Curiosidades sobre a criação </a:t>
            </a:r>
            <a:br>
              <a:rPr b="1" baseline="0" i="0" lang="pt-BR" sz="4000" u="none" cap="small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baseline="0" i="0" lang="pt-BR" sz="4000" u="none" cap="small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e Urântia</a:t>
            </a:r>
          </a:p>
        </p:txBody>
      </p:sp>
    </p:spTree>
  </p:cSld>
  <p:clrMapOvr>
    <a:masterClrMapping/>
  </p:clrMapOvr>
  <p:transition spd="slow">
    <p:cut/>
  </p:transition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18" name="Shape 2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9" name="Shape 2019"/>
          <p:cNvSpPr/>
          <p:nvPr/>
        </p:nvSpPr>
        <p:spPr>
          <a:xfrm>
            <a:off x="637208" y="4459287"/>
            <a:ext cx="7900986" cy="1190541"/>
          </a:xfrm>
          <a:prstGeom prst="rect">
            <a:avLst/>
          </a:prstGeom>
          <a:solidFill>
            <a:srgbClr val="00FF99">
              <a:alpha val="44705"/>
            </a:srgbClr>
          </a:solidFill>
          <a:ln cap="flat" cmpd="sng" w="127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20" name="Shape 2020"/>
          <p:cNvSpPr txBox="1"/>
          <p:nvPr>
            <p:ph type="title"/>
          </p:nvPr>
        </p:nvSpPr>
        <p:spPr>
          <a:xfrm>
            <a:off x="35495" y="65086"/>
            <a:ext cx="2569245" cy="92332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8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O Paraíso em relação ao </a:t>
            </a:r>
            <a:br>
              <a:rPr b="1" baseline="0" i="0" lang="pt-BR" sz="18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</a:br>
            <a:r>
              <a:rPr b="1" baseline="0" i="0" lang="pt-BR" sz="18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Grande Universo</a:t>
            </a:r>
          </a:p>
        </p:txBody>
      </p:sp>
      <p:cxnSp>
        <p:nvCxnSpPr>
          <p:cNvPr id="2021" name="Shape 2021"/>
          <p:cNvCxnSpPr/>
          <p:nvPr/>
        </p:nvCxnSpPr>
        <p:spPr>
          <a:xfrm>
            <a:off x="713233" y="5754687"/>
            <a:ext cx="6696074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022" name="Shape 2022"/>
          <p:cNvSpPr txBox="1"/>
          <p:nvPr/>
        </p:nvSpPr>
        <p:spPr>
          <a:xfrm>
            <a:off x="713233" y="5849937"/>
            <a:ext cx="903287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7º Nível</a:t>
            </a:r>
          </a:p>
        </p:txBody>
      </p:sp>
      <p:sp>
        <p:nvSpPr>
          <p:cNvPr id="2023" name="Shape 2023"/>
          <p:cNvSpPr txBox="1"/>
          <p:nvPr/>
        </p:nvSpPr>
        <p:spPr>
          <a:xfrm>
            <a:off x="713233" y="5395912"/>
            <a:ext cx="903287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6º Nível</a:t>
            </a:r>
          </a:p>
        </p:txBody>
      </p:sp>
      <p:sp>
        <p:nvSpPr>
          <p:cNvPr id="2024" name="Shape 2024"/>
          <p:cNvSpPr txBox="1"/>
          <p:nvPr/>
        </p:nvSpPr>
        <p:spPr>
          <a:xfrm>
            <a:off x="3016697" y="5035078"/>
            <a:ext cx="2092324" cy="338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6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Domínio </a:t>
            </a:r>
            <a:r>
              <a:rPr b="0" baseline="0" i="0" lang="pt-BR" sz="16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Moroncial</a:t>
            </a:r>
          </a:p>
        </p:txBody>
      </p:sp>
      <p:sp>
        <p:nvSpPr>
          <p:cNvPr id="2025" name="Shape 2025"/>
          <p:cNvSpPr txBox="1"/>
          <p:nvPr/>
        </p:nvSpPr>
        <p:spPr>
          <a:xfrm>
            <a:off x="5796408" y="5373687"/>
            <a:ext cx="1612900" cy="338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6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Sistema Local</a:t>
            </a:r>
          </a:p>
        </p:txBody>
      </p:sp>
      <p:sp>
        <p:nvSpPr>
          <p:cNvPr id="2026" name="Shape 2026"/>
          <p:cNvSpPr txBox="1"/>
          <p:nvPr/>
        </p:nvSpPr>
        <p:spPr>
          <a:xfrm>
            <a:off x="713233" y="4913312"/>
            <a:ext cx="903287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5º Nível</a:t>
            </a:r>
          </a:p>
        </p:txBody>
      </p:sp>
      <p:sp>
        <p:nvSpPr>
          <p:cNvPr id="2027" name="Shape 2027"/>
          <p:cNvSpPr txBox="1"/>
          <p:nvPr/>
        </p:nvSpPr>
        <p:spPr>
          <a:xfrm>
            <a:off x="5796408" y="4891087"/>
            <a:ext cx="1427163" cy="338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6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Constelação</a:t>
            </a:r>
          </a:p>
        </p:txBody>
      </p:sp>
      <p:sp>
        <p:nvSpPr>
          <p:cNvPr id="2028" name="Shape 2028"/>
          <p:cNvSpPr txBox="1"/>
          <p:nvPr/>
        </p:nvSpPr>
        <p:spPr>
          <a:xfrm>
            <a:off x="713233" y="4481512"/>
            <a:ext cx="903287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4º Nível</a:t>
            </a:r>
          </a:p>
        </p:txBody>
      </p:sp>
      <p:sp>
        <p:nvSpPr>
          <p:cNvPr id="2029" name="Shape 2029"/>
          <p:cNvSpPr txBox="1"/>
          <p:nvPr/>
        </p:nvSpPr>
        <p:spPr>
          <a:xfrm>
            <a:off x="5796408" y="4459287"/>
            <a:ext cx="1681163" cy="338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6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Universo Local</a:t>
            </a:r>
          </a:p>
        </p:txBody>
      </p:sp>
      <p:sp>
        <p:nvSpPr>
          <p:cNvPr id="2030" name="Shape 2030"/>
          <p:cNvSpPr txBox="1"/>
          <p:nvPr/>
        </p:nvSpPr>
        <p:spPr>
          <a:xfrm>
            <a:off x="713233" y="3978275"/>
            <a:ext cx="903287" cy="306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3º Nível</a:t>
            </a:r>
          </a:p>
        </p:txBody>
      </p:sp>
      <p:sp>
        <p:nvSpPr>
          <p:cNvPr id="2031" name="Shape 2031"/>
          <p:cNvSpPr txBox="1"/>
          <p:nvPr/>
        </p:nvSpPr>
        <p:spPr>
          <a:xfrm>
            <a:off x="5796408" y="3954462"/>
            <a:ext cx="1450975" cy="338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6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Setor Menor</a:t>
            </a:r>
          </a:p>
        </p:txBody>
      </p:sp>
      <p:sp>
        <p:nvSpPr>
          <p:cNvPr id="2032" name="Shape 2032"/>
          <p:cNvSpPr txBox="1"/>
          <p:nvPr/>
        </p:nvSpPr>
        <p:spPr>
          <a:xfrm>
            <a:off x="713233" y="3524250"/>
            <a:ext cx="903287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2º Nível</a:t>
            </a:r>
          </a:p>
        </p:txBody>
      </p:sp>
      <p:sp>
        <p:nvSpPr>
          <p:cNvPr id="2033" name="Shape 2033"/>
          <p:cNvSpPr txBox="1"/>
          <p:nvPr/>
        </p:nvSpPr>
        <p:spPr>
          <a:xfrm>
            <a:off x="5796408" y="3500437"/>
            <a:ext cx="1379537" cy="3397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6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Setor Maior</a:t>
            </a:r>
          </a:p>
        </p:txBody>
      </p:sp>
      <p:sp>
        <p:nvSpPr>
          <p:cNvPr id="2034" name="Shape 2034"/>
          <p:cNvSpPr txBox="1"/>
          <p:nvPr/>
        </p:nvSpPr>
        <p:spPr>
          <a:xfrm>
            <a:off x="713233" y="3041650"/>
            <a:ext cx="903287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1º Nível</a:t>
            </a:r>
          </a:p>
        </p:txBody>
      </p:sp>
      <p:sp>
        <p:nvSpPr>
          <p:cNvPr id="2035" name="Shape 2035"/>
          <p:cNvSpPr txBox="1"/>
          <p:nvPr/>
        </p:nvSpPr>
        <p:spPr>
          <a:xfrm>
            <a:off x="5796408" y="3017838"/>
            <a:ext cx="1671637" cy="3397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6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Superuniverso</a:t>
            </a:r>
          </a:p>
        </p:txBody>
      </p:sp>
      <p:cxnSp>
        <p:nvCxnSpPr>
          <p:cNvPr id="2036" name="Shape 2036"/>
          <p:cNvCxnSpPr/>
          <p:nvPr/>
        </p:nvCxnSpPr>
        <p:spPr>
          <a:xfrm>
            <a:off x="713233" y="5300662"/>
            <a:ext cx="6696074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037" name="Shape 2037"/>
          <p:cNvCxnSpPr/>
          <p:nvPr/>
        </p:nvCxnSpPr>
        <p:spPr>
          <a:xfrm>
            <a:off x="713233" y="4868862"/>
            <a:ext cx="6696074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038" name="Shape 2038"/>
          <p:cNvCxnSpPr/>
          <p:nvPr/>
        </p:nvCxnSpPr>
        <p:spPr>
          <a:xfrm>
            <a:off x="713233" y="4365625"/>
            <a:ext cx="6696074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039" name="Shape 2039"/>
          <p:cNvCxnSpPr/>
          <p:nvPr/>
        </p:nvCxnSpPr>
        <p:spPr>
          <a:xfrm>
            <a:off x="713233" y="3933825"/>
            <a:ext cx="6696074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040" name="Shape 2040"/>
          <p:cNvCxnSpPr/>
          <p:nvPr/>
        </p:nvCxnSpPr>
        <p:spPr>
          <a:xfrm>
            <a:off x="713233" y="3429000"/>
            <a:ext cx="6696074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041" name="Shape 2041"/>
          <p:cNvCxnSpPr/>
          <p:nvPr/>
        </p:nvCxnSpPr>
        <p:spPr>
          <a:xfrm>
            <a:off x="1263650" y="2257425"/>
            <a:ext cx="6696074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042" name="Shape 2042"/>
          <p:cNvCxnSpPr/>
          <p:nvPr/>
        </p:nvCxnSpPr>
        <p:spPr>
          <a:xfrm rot="10800000">
            <a:off x="4061271" y="4481512"/>
            <a:ext cx="0" cy="617537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2043" name="Shape 2043"/>
          <p:cNvSpPr txBox="1"/>
          <p:nvPr/>
        </p:nvSpPr>
        <p:spPr>
          <a:xfrm>
            <a:off x="1243012" y="2257425"/>
            <a:ext cx="4295775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Nível Cósmico das Criações no Tempo-Espaço</a:t>
            </a:r>
          </a:p>
        </p:txBody>
      </p:sp>
      <p:sp>
        <p:nvSpPr>
          <p:cNvPr id="2044" name="Shape 2044"/>
          <p:cNvSpPr txBox="1"/>
          <p:nvPr/>
        </p:nvSpPr>
        <p:spPr>
          <a:xfrm>
            <a:off x="3203575" y="1393825"/>
            <a:ext cx="2806699" cy="739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Centro Geográfico do Infinito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Paraíso / Havona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O Universo Divino e Central</a:t>
            </a:r>
          </a:p>
        </p:txBody>
      </p:sp>
      <p:pic>
        <p:nvPicPr>
          <p:cNvPr id="2045" name="Shape 20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7313" y="188640"/>
            <a:ext cx="3857625" cy="115279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46" name="Shape 2046"/>
          <p:cNvCxnSpPr/>
          <p:nvPr/>
        </p:nvCxnSpPr>
        <p:spPr>
          <a:xfrm rot="10800000">
            <a:off x="4093021" y="2708274"/>
            <a:ext cx="0" cy="909638"/>
          </a:xfrm>
          <a:prstGeom prst="straightConnector1">
            <a:avLst/>
          </a:prstGeom>
          <a:noFill/>
          <a:ln cap="flat" cmpd="sng" w="12700">
            <a:solidFill>
              <a:schemeClr val="lt1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2047" name="Shape 2047"/>
          <p:cNvSpPr txBox="1"/>
          <p:nvPr/>
        </p:nvSpPr>
        <p:spPr>
          <a:xfrm>
            <a:off x="2437408" y="6381328"/>
            <a:ext cx="3246402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6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Mundos individuais - Planetas</a:t>
            </a:r>
          </a:p>
        </p:txBody>
      </p:sp>
      <p:sp>
        <p:nvSpPr>
          <p:cNvPr id="2048" name="Shape 2048"/>
          <p:cNvSpPr/>
          <p:nvPr/>
        </p:nvSpPr>
        <p:spPr>
          <a:xfrm>
            <a:off x="7468046" y="3064832"/>
            <a:ext cx="845102" cy="2616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Orvônton</a:t>
            </a:r>
          </a:p>
        </p:txBody>
      </p:sp>
      <p:sp>
        <p:nvSpPr>
          <p:cNvPr id="2049" name="Shape 2049"/>
          <p:cNvSpPr/>
          <p:nvPr/>
        </p:nvSpPr>
        <p:spPr>
          <a:xfrm>
            <a:off x="7454367" y="3547432"/>
            <a:ext cx="739305" cy="2616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U-Maior</a:t>
            </a:r>
          </a:p>
        </p:txBody>
      </p:sp>
      <p:sp>
        <p:nvSpPr>
          <p:cNvPr id="2050" name="Shape 2050"/>
          <p:cNvSpPr/>
          <p:nvPr/>
        </p:nvSpPr>
        <p:spPr>
          <a:xfrm>
            <a:off x="7478078" y="3992726"/>
            <a:ext cx="788998" cy="2616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U-Menor</a:t>
            </a:r>
          </a:p>
        </p:txBody>
      </p:sp>
      <p:sp>
        <p:nvSpPr>
          <p:cNvPr id="2051" name="Shape 2051"/>
          <p:cNvSpPr/>
          <p:nvPr/>
        </p:nvSpPr>
        <p:spPr>
          <a:xfrm>
            <a:off x="7473479" y="4504694"/>
            <a:ext cx="809837" cy="2616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Nébadon</a:t>
            </a:r>
          </a:p>
        </p:txBody>
      </p:sp>
      <p:sp>
        <p:nvSpPr>
          <p:cNvPr id="2052" name="Shape 2052"/>
          <p:cNvSpPr/>
          <p:nvPr/>
        </p:nvSpPr>
        <p:spPr>
          <a:xfrm>
            <a:off x="7488832" y="4933198"/>
            <a:ext cx="1115616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Norlatiadeque</a:t>
            </a:r>
          </a:p>
        </p:txBody>
      </p:sp>
      <p:sp>
        <p:nvSpPr>
          <p:cNvPr id="2053" name="Shape 2053"/>
          <p:cNvSpPr/>
          <p:nvPr/>
        </p:nvSpPr>
        <p:spPr>
          <a:xfrm>
            <a:off x="7502457" y="5395912"/>
            <a:ext cx="691215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Satânia</a:t>
            </a:r>
          </a:p>
        </p:txBody>
      </p:sp>
      <p:sp>
        <p:nvSpPr>
          <p:cNvPr id="2054" name="Shape 2054"/>
          <p:cNvSpPr/>
          <p:nvPr/>
        </p:nvSpPr>
        <p:spPr>
          <a:xfrm>
            <a:off x="7477967" y="6381328"/>
            <a:ext cx="675185" cy="25391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05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Urântia</a:t>
            </a:r>
          </a:p>
        </p:txBody>
      </p:sp>
      <p:sp>
        <p:nvSpPr>
          <p:cNvPr id="2055" name="Shape 2055"/>
          <p:cNvSpPr/>
          <p:nvPr/>
        </p:nvSpPr>
        <p:spPr>
          <a:xfrm>
            <a:off x="4406105" y="417000"/>
            <a:ext cx="255511" cy="216023"/>
          </a:xfrm>
          <a:prstGeom prst="triangle">
            <a:avLst>
              <a:gd fmla="val 50000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56" name="Shape 2056"/>
          <p:cNvSpPr/>
          <p:nvPr/>
        </p:nvSpPr>
        <p:spPr>
          <a:xfrm>
            <a:off x="637208" y="5847612"/>
            <a:ext cx="7900986" cy="893756"/>
          </a:xfrm>
          <a:prstGeom prst="rect">
            <a:avLst/>
          </a:prstGeom>
          <a:solidFill>
            <a:srgbClr val="9999FF">
              <a:alpha val="44705"/>
            </a:srgbClr>
          </a:solidFill>
          <a:ln cap="flat" cmpd="sng" w="127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57" name="Shape 2057"/>
          <p:cNvSpPr/>
          <p:nvPr/>
        </p:nvSpPr>
        <p:spPr>
          <a:xfrm>
            <a:off x="637208" y="2604159"/>
            <a:ext cx="7900986" cy="1688936"/>
          </a:xfrm>
          <a:prstGeom prst="rect">
            <a:avLst/>
          </a:prstGeom>
          <a:solidFill>
            <a:srgbClr val="FFFF00">
              <a:alpha val="44705"/>
            </a:srgbClr>
          </a:solidFill>
          <a:ln cap="flat" cmpd="sng" w="127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58" name="Shape 2058"/>
          <p:cNvSpPr txBox="1"/>
          <p:nvPr/>
        </p:nvSpPr>
        <p:spPr>
          <a:xfrm>
            <a:off x="3016697" y="5969594"/>
            <a:ext cx="1677986" cy="3397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6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Domínio </a:t>
            </a:r>
            <a:r>
              <a:rPr b="0" baseline="0" i="0" lang="pt-BR" sz="16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Físico</a:t>
            </a:r>
          </a:p>
        </p:txBody>
      </p:sp>
      <p:sp>
        <p:nvSpPr>
          <p:cNvPr id="2059" name="Shape 2059"/>
          <p:cNvSpPr txBox="1"/>
          <p:nvPr/>
        </p:nvSpPr>
        <p:spPr>
          <a:xfrm>
            <a:off x="3016697" y="3645023"/>
            <a:ext cx="2063750" cy="338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600" u="none" cap="none" strike="noStrik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Domínio </a:t>
            </a:r>
            <a:r>
              <a:rPr b="0" baseline="0" i="0" lang="pt-BR" sz="1600" u="none" cap="none" strike="noStrike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Espiritual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64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5" name="Shape 20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0623" y="908720"/>
            <a:ext cx="1753463" cy="594419"/>
          </a:xfrm>
          <a:prstGeom prst="rect">
            <a:avLst/>
          </a:prstGeom>
          <a:noFill/>
          <a:ln>
            <a:noFill/>
          </a:ln>
        </p:spPr>
      </p:pic>
      <p:sp>
        <p:nvSpPr>
          <p:cNvPr id="2066" name="Shape 2066"/>
          <p:cNvSpPr txBox="1"/>
          <p:nvPr>
            <p:ph type="title"/>
          </p:nvPr>
        </p:nvSpPr>
        <p:spPr>
          <a:xfrm>
            <a:off x="15667" y="133456"/>
            <a:ext cx="9128331" cy="40010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Os Filhos de Deus e o caminho descendente e ascendente</a:t>
            </a:r>
          </a:p>
        </p:txBody>
      </p:sp>
      <p:cxnSp>
        <p:nvCxnSpPr>
          <p:cNvPr id="2067" name="Shape 2067"/>
          <p:cNvCxnSpPr/>
          <p:nvPr/>
        </p:nvCxnSpPr>
        <p:spPr>
          <a:xfrm>
            <a:off x="1191320" y="5013721"/>
            <a:ext cx="6696074" cy="0"/>
          </a:xfrm>
          <a:prstGeom prst="straightConnector1">
            <a:avLst/>
          </a:prstGeom>
          <a:noFill/>
          <a:ln cap="flat" cmpd="sng" w="19050">
            <a:solidFill>
              <a:schemeClr val="lt1">
                <a:alpha val="43921"/>
              </a:schemeClr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2068" name="Shape 2068"/>
          <p:cNvSpPr txBox="1"/>
          <p:nvPr/>
        </p:nvSpPr>
        <p:spPr>
          <a:xfrm>
            <a:off x="1191320" y="4654946"/>
            <a:ext cx="903286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6º Nível</a:t>
            </a:r>
          </a:p>
        </p:txBody>
      </p:sp>
      <p:sp>
        <p:nvSpPr>
          <p:cNvPr id="2069" name="Shape 2069"/>
          <p:cNvSpPr txBox="1"/>
          <p:nvPr/>
        </p:nvSpPr>
        <p:spPr>
          <a:xfrm>
            <a:off x="3466901" y="4632721"/>
            <a:ext cx="1612900" cy="338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Sistema Local</a:t>
            </a:r>
          </a:p>
        </p:txBody>
      </p:sp>
      <p:sp>
        <p:nvSpPr>
          <p:cNvPr id="2070" name="Shape 2070"/>
          <p:cNvSpPr txBox="1"/>
          <p:nvPr/>
        </p:nvSpPr>
        <p:spPr>
          <a:xfrm>
            <a:off x="1191320" y="4172346"/>
            <a:ext cx="903286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5º Nível</a:t>
            </a:r>
          </a:p>
        </p:txBody>
      </p:sp>
      <p:sp>
        <p:nvSpPr>
          <p:cNvPr id="2071" name="Shape 2071"/>
          <p:cNvSpPr txBox="1"/>
          <p:nvPr/>
        </p:nvSpPr>
        <p:spPr>
          <a:xfrm>
            <a:off x="3466901" y="4150121"/>
            <a:ext cx="1427163" cy="338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Constelação</a:t>
            </a:r>
          </a:p>
        </p:txBody>
      </p:sp>
      <p:sp>
        <p:nvSpPr>
          <p:cNvPr id="2072" name="Shape 2072"/>
          <p:cNvSpPr txBox="1"/>
          <p:nvPr/>
        </p:nvSpPr>
        <p:spPr>
          <a:xfrm>
            <a:off x="1191320" y="3740546"/>
            <a:ext cx="903286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4º Nível</a:t>
            </a:r>
          </a:p>
        </p:txBody>
      </p:sp>
      <p:sp>
        <p:nvSpPr>
          <p:cNvPr id="2073" name="Shape 2073"/>
          <p:cNvSpPr txBox="1"/>
          <p:nvPr/>
        </p:nvSpPr>
        <p:spPr>
          <a:xfrm>
            <a:off x="3466901" y="3718321"/>
            <a:ext cx="1681163" cy="338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Universo Local</a:t>
            </a:r>
          </a:p>
        </p:txBody>
      </p:sp>
      <p:sp>
        <p:nvSpPr>
          <p:cNvPr id="2074" name="Shape 2074"/>
          <p:cNvSpPr txBox="1"/>
          <p:nvPr/>
        </p:nvSpPr>
        <p:spPr>
          <a:xfrm>
            <a:off x="1191320" y="3237308"/>
            <a:ext cx="903286" cy="306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3º Nível</a:t>
            </a:r>
          </a:p>
        </p:txBody>
      </p:sp>
      <p:sp>
        <p:nvSpPr>
          <p:cNvPr id="2075" name="Shape 2075"/>
          <p:cNvSpPr txBox="1"/>
          <p:nvPr/>
        </p:nvSpPr>
        <p:spPr>
          <a:xfrm>
            <a:off x="3466901" y="3213497"/>
            <a:ext cx="1450975" cy="33813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Setor Menor</a:t>
            </a:r>
          </a:p>
        </p:txBody>
      </p:sp>
      <p:sp>
        <p:nvSpPr>
          <p:cNvPr id="2076" name="Shape 2076"/>
          <p:cNvSpPr txBox="1"/>
          <p:nvPr/>
        </p:nvSpPr>
        <p:spPr>
          <a:xfrm>
            <a:off x="1191320" y="2783283"/>
            <a:ext cx="903286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2º Nível</a:t>
            </a:r>
          </a:p>
        </p:txBody>
      </p:sp>
      <p:sp>
        <p:nvSpPr>
          <p:cNvPr id="2077" name="Shape 2077"/>
          <p:cNvSpPr txBox="1"/>
          <p:nvPr/>
        </p:nvSpPr>
        <p:spPr>
          <a:xfrm>
            <a:off x="3466901" y="2759472"/>
            <a:ext cx="1379537" cy="3397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Setor Maior</a:t>
            </a:r>
          </a:p>
        </p:txBody>
      </p:sp>
      <p:sp>
        <p:nvSpPr>
          <p:cNvPr id="2078" name="Shape 2078"/>
          <p:cNvSpPr txBox="1"/>
          <p:nvPr/>
        </p:nvSpPr>
        <p:spPr>
          <a:xfrm>
            <a:off x="1191320" y="2300683"/>
            <a:ext cx="903286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1º Nível</a:t>
            </a:r>
          </a:p>
        </p:txBody>
      </p:sp>
      <p:sp>
        <p:nvSpPr>
          <p:cNvPr id="2079" name="Shape 2079"/>
          <p:cNvSpPr txBox="1"/>
          <p:nvPr/>
        </p:nvSpPr>
        <p:spPr>
          <a:xfrm>
            <a:off x="3466901" y="2276872"/>
            <a:ext cx="1671637" cy="33972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Superuniverso</a:t>
            </a:r>
          </a:p>
        </p:txBody>
      </p:sp>
      <p:cxnSp>
        <p:nvCxnSpPr>
          <p:cNvPr id="2080" name="Shape 2080"/>
          <p:cNvCxnSpPr/>
          <p:nvPr/>
        </p:nvCxnSpPr>
        <p:spPr>
          <a:xfrm>
            <a:off x="1191320" y="4559696"/>
            <a:ext cx="6696074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081" name="Shape 2081"/>
          <p:cNvCxnSpPr/>
          <p:nvPr/>
        </p:nvCxnSpPr>
        <p:spPr>
          <a:xfrm>
            <a:off x="1191320" y="4127896"/>
            <a:ext cx="6696074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082" name="Shape 2082"/>
          <p:cNvCxnSpPr/>
          <p:nvPr/>
        </p:nvCxnSpPr>
        <p:spPr>
          <a:xfrm>
            <a:off x="1191320" y="3624658"/>
            <a:ext cx="6696074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083" name="Shape 2083"/>
          <p:cNvCxnSpPr/>
          <p:nvPr/>
        </p:nvCxnSpPr>
        <p:spPr>
          <a:xfrm>
            <a:off x="1191320" y="3192858"/>
            <a:ext cx="5756275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084" name="Shape 2084"/>
          <p:cNvCxnSpPr/>
          <p:nvPr/>
        </p:nvCxnSpPr>
        <p:spPr>
          <a:xfrm>
            <a:off x="1191320" y="2688033"/>
            <a:ext cx="5756275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085" name="Shape 2085"/>
          <p:cNvCxnSpPr/>
          <p:nvPr/>
        </p:nvCxnSpPr>
        <p:spPr>
          <a:xfrm>
            <a:off x="1043608" y="1752575"/>
            <a:ext cx="6843787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86" name="Shape 2086"/>
          <p:cNvSpPr txBox="1"/>
          <p:nvPr/>
        </p:nvSpPr>
        <p:spPr>
          <a:xfrm>
            <a:off x="1170682" y="1752575"/>
            <a:ext cx="4766047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1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Nível Cósmico das Criações no Tempo-Espaço</a:t>
            </a:r>
          </a:p>
        </p:txBody>
      </p:sp>
      <p:sp>
        <p:nvSpPr>
          <p:cNvPr id="2087" name="Shape 2087"/>
          <p:cNvSpPr txBox="1"/>
          <p:nvPr/>
        </p:nvSpPr>
        <p:spPr>
          <a:xfrm>
            <a:off x="4088507" y="532408"/>
            <a:ext cx="892174" cy="116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Paraíso 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Havona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2088" name="Shape 2088"/>
          <p:cNvCxnSpPr/>
          <p:nvPr/>
        </p:nvCxnSpPr>
        <p:spPr>
          <a:xfrm rot="10800000">
            <a:off x="8028384" y="883021"/>
            <a:ext cx="0" cy="5689486"/>
          </a:xfrm>
          <a:prstGeom prst="straightConnector1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2089" name="Shape 2089"/>
          <p:cNvCxnSpPr/>
          <p:nvPr/>
        </p:nvCxnSpPr>
        <p:spPr>
          <a:xfrm>
            <a:off x="1043608" y="1760760"/>
            <a:ext cx="0" cy="4811747"/>
          </a:xfrm>
          <a:prstGeom prst="straightConnector1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2090" name="Shape 2090"/>
          <p:cNvSpPr txBox="1"/>
          <p:nvPr/>
        </p:nvSpPr>
        <p:spPr>
          <a:xfrm rot="-5400000">
            <a:off x="5520034" y="3287340"/>
            <a:ext cx="596265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8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Caminho Ascendente das Personalidade Humanas</a:t>
            </a:r>
          </a:p>
        </p:txBody>
      </p:sp>
      <p:sp>
        <p:nvSpPr>
          <p:cNvPr id="2091" name="Shape 2091"/>
          <p:cNvSpPr txBox="1"/>
          <p:nvPr/>
        </p:nvSpPr>
        <p:spPr>
          <a:xfrm rot="-5400000">
            <a:off x="-2349156" y="3627342"/>
            <a:ext cx="600273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8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Caminho Descendentes das Personalidade Divinas</a:t>
            </a:r>
          </a:p>
        </p:txBody>
      </p:sp>
      <p:cxnSp>
        <p:nvCxnSpPr>
          <p:cNvPr id="2092" name="Shape 2092"/>
          <p:cNvCxnSpPr/>
          <p:nvPr/>
        </p:nvCxnSpPr>
        <p:spPr>
          <a:xfrm>
            <a:off x="1188145" y="1195362"/>
            <a:ext cx="6696074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093" name="Shape 2093"/>
          <p:cNvSpPr/>
          <p:nvPr/>
        </p:nvSpPr>
        <p:spPr>
          <a:xfrm>
            <a:off x="1362770" y="788962"/>
            <a:ext cx="1724025" cy="738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Universo Divino 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baseline="0" i="0" sz="1400" u="none" cap="none" strike="noStrik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Universo Central</a:t>
            </a:r>
          </a:p>
        </p:txBody>
      </p:sp>
      <p:sp>
        <p:nvSpPr>
          <p:cNvPr id="2094" name="Shape 2094"/>
          <p:cNvSpPr txBox="1"/>
          <p:nvPr/>
        </p:nvSpPr>
        <p:spPr>
          <a:xfrm>
            <a:off x="7055692" y="836587"/>
            <a:ext cx="804862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7º Céu</a:t>
            </a:r>
          </a:p>
        </p:txBody>
      </p:sp>
      <p:sp>
        <p:nvSpPr>
          <p:cNvPr id="2095" name="Shape 2095"/>
          <p:cNvSpPr txBox="1"/>
          <p:nvPr/>
        </p:nvSpPr>
        <p:spPr>
          <a:xfrm>
            <a:off x="7079506" y="1268759"/>
            <a:ext cx="804861" cy="306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6º Céu</a:t>
            </a:r>
          </a:p>
        </p:txBody>
      </p:sp>
      <p:sp>
        <p:nvSpPr>
          <p:cNvPr id="2096" name="Shape 2096"/>
          <p:cNvSpPr txBox="1"/>
          <p:nvPr/>
        </p:nvSpPr>
        <p:spPr>
          <a:xfrm>
            <a:off x="7019181" y="2740422"/>
            <a:ext cx="806450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5º Céu</a:t>
            </a:r>
          </a:p>
        </p:txBody>
      </p:sp>
      <p:sp>
        <p:nvSpPr>
          <p:cNvPr id="2097" name="Shape 2097"/>
          <p:cNvSpPr txBox="1"/>
          <p:nvPr/>
        </p:nvSpPr>
        <p:spPr>
          <a:xfrm>
            <a:off x="7019181" y="3748483"/>
            <a:ext cx="806450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4º Céu</a:t>
            </a:r>
          </a:p>
        </p:txBody>
      </p:sp>
      <p:sp>
        <p:nvSpPr>
          <p:cNvPr id="2098" name="Shape 2098"/>
          <p:cNvSpPr txBox="1"/>
          <p:nvPr/>
        </p:nvSpPr>
        <p:spPr>
          <a:xfrm>
            <a:off x="7019181" y="4686696"/>
            <a:ext cx="806450" cy="3063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2º Céu</a:t>
            </a:r>
          </a:p>
        </p:txBody>
      </p:sp>
      <p:sp>
        <p:nvSpPr>
          <p:cNvPr id="2099" name="Shape 2099"/>
          <p:cNvSpPr txBox="1"/>
          <p:nvPr/>
        </p:nvSpPr>
        <p:spPr>
          <a:xfrm>
            <a:off x="7019181" y="5046735"/>
            <a:ext cx="806450" cy="3063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1º Céu</a:t>
            </a:r>
          </a:p>
        </p:txBody>
      </p:sp>
      <p:cxnSp>
        <p:nvCxnSpPr>
          <p:cNvPr id="2100" name="Shape 2100"/>
          <p:cNvCxnSpPr/>
          <p:nvPr/>
        </p:nvCxnSpPr>
        <p:spPr>
          <a:xfrm>
            <a:off x="1187624" y="6309319"/>
            <a:ext cx="6696074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2101" name="Shape 2101"/>
          <p:cNvSpPr txBox="1"/>
          <p:nvPr/>
        </p:nvSpPr>
        <p:spPr>
          <a:xfrm>
            <a:off x="1187624" y="6433392"/>
            <a:ext cx="903286" cy="3079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7º Nível</a:t>
            </a:r>
          </a:p>
        </p:txBody>
      </p:sp>
      <p:sp>
        <p:nvSpPr>
          <p:cNvPr id="2102" name="Shape 2102"/>
          <p:cNvSpPr txBox="1"/>
          <p:nvPr/>
        </p:nvSpPr>
        <p:spPr>
          <a:xfrm>
            <a:off x="3463155" y="5014987"/>
            <a:ext cx="2262157" cy="1326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Mundo das Mansões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1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7º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1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6º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1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5º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1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4º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1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3º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1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2º 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1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1º </a:t>
            </a:r>
          </a:p>
        </p:txBody>
      </p:sp>
      <p:sp>
        <p:nvSpPr>
          <p:cNvPr id="2103" name="Shape 2103"/>
          <p:cNvSpPr txBox="1"/>
          <p:nvPr/>
        </p:nvSpPr>
        <p:spPr>
          <a:xfrm>
            <a:off x="7019850" y="4253060"/>
            <a:ext cx="80502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3º Céu</a:t>
            </a:r>
          </a:p>
        </p:txBody>
      </p:sp>
      <p:sp>
        <p:nvSpPr>
          <p:cNvPr id="2104" name="Shape 2104"/>
          <p:cNvSpPr txBox="1"/>
          <p:nvPr/>
        </p:nvSpPr>
        <p:spPr>
          <a:xfrm>
            <a:off x="3419871" y="6403230"/>
            <a:ext cx="180049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600" u="none" cap="none" strike="noStrik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Planetas Físicos</a:t>
            </a:r>
          </a:p>
        </p:txBody>
      </p:sp>
      <p:sp>
        <p:nvSpPr>
          <p:cNvPr id="2105" name="Shape 2105"/>
          <p:cNvSpPr/>
          <p:nvPr/>
        </p:nvSpPr>
        <p:spPr>
          <a:xfrm>
            <a:off x="8434002" y="6461271"/>
            <a:ext cx="504056" cy="343298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FF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10" name="Shape 2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1" name="Shape 2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925" y="44450"/>
            <a:ext cx="9109075" cy="6843713"/>
          </a:xfrm>
          <a:prstGeom prst="rect">
            <a:avLst/>
          </a:prstGeom>
          <a:noFill/>
          <a:ln>
            <a:noFill/>
          </a:ln>
        </p:spPr>
      </p:pic>
      <p:sp>
        <p:nvSpPr>
          <p:cNvPr id="2112" name="Shape 2112"/>
          <p:cNvSpPr/>
          <p:nvPr/>
        </p:nvSpPr>
        <p:spPr>
          <a:xfrm>
            <a:off x="2268538" y="3716337"/>
            <a:ext cx="3167061" cy="1944687"/>
          </a:xfrm>
          <a:prstGeom prst="ellipse">
            <a:avLst/>
          </a:prstGeom>
          <a:noFill/>
          <a:ln cap="flat" cmpd="sng" w="25400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13" name="Shape 2113"/>
          <p:cNvSpPr txBox="1"/>
          <p:nvPr/>
        </p:nvSpPr>
        <p:spPr>
          <a:xfrm>
            <a:off x="2185548" y="1412775"/>
            <a:ext cx="4777269" cy="1015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Localizado em Jerusém, 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sede do nosso sistema de Satânia, 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0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que contém 619 mundos habitados</a:t>
            </a:r>
          </a:p>
        </p:txBody>
      </p:sp>
      <p:sp>
        <p:nvSpPr>
          <p:cNvPr id="2114" name="Shape 2114"/>
          <p:cNvSpPr txBox="1"/>
          <p:nvPr/>
        </p:nvSpPr>
        <p:spPr>
          <a:xfrm>
            <a:off x="2195735" y="5631630"/>
            <a:ext cx="3300904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400" u="none" cap="none" strike="noStrike">
                <a:solidFill>
                  <a:srgbClr val="00FF99"/>
                </a:solidFill>
                <a:latin typeface="Verdana"/>
                <a:ea typeface="Verdana"/>
                <a:cs typeface="Verdana"/>
                <a:sym typeface="Verdana"/>
              </a:rPr>
              <a:t>Mundo das Mansões</a:t>
            </a:r>
          </a:p>
        </p:txBody>
      </p:sp>
      <p:sp>
        <p:nvSpPr>
          <p:cNvPr id="2115" name="Shape 2115"/>
          <p:cNvSpPr txBox="1"/>
          <p:nvPr/>
        </p:nvSpPr>
        <p:spPr>
          <a:xfrm>
            <a:off x="755575" y="145156"/>
            <a:ext cx="7560839" cy="619547"/>
          </a:xfrm>
          <a:prstGeom prst="rect">
            <a:avLst/>
          </a:prstGeom>
          <a:gradFill>
            <a:gsLst>
              <a:gs pos="0">
                <a:srgbClr val="091E39"/>
              </a:gs>
              <a:gs pos="50000">
                <a:srgbClr val="0E2C52"/>
              </a:gs>
              <a:gs pos="100000">
                <a:srgbClr val="113562"/>
              </a:gs>
            </a:gsLst>
            <a:lin ang="5400000" scaled="0"/>
          </a:gra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 Mundo das Mansões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 txBox="1"/>
          <p:nvPr/>
        </p:nvSpPr>
        <p:spPr>
          <a:xfrm>
            <a:off x="2667000" y="3841750"/>
            <a:ext cx="5441104" cy="22929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609600" lvl="0" marL="60960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O Livro de Urântia, a 5ª revelação</a:t>
            </a:r>
          </a:p>
          <a:p>
            <a:pPr indent="-609600" lvl="0" marL="60960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baseline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609600" lvl="1" marL="1066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AutoNum type="romanUcPeriod"/>
            </a:pPr>
            <a:r>
              <a:rPr b="1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 Universo Central e os Superuniversos</a:t>
            </a:r>
          </a:p>
          <a:p>
            <a:pPr indent="-609600" lvl="1" marL="1066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AutoNum type="romanUcPeriod"/>
            </a:pPr>
            <a:r>
              <a:rPr b="1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 Universo Local</a:t>
            </a:r>
          </a:p>
          <a:p>
            <a:pPr indent="-609600" lvl="1" marL="1066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AutoNum type="romanUcPeriod"/>
            </a:pPr>
            <a:r>
              <a:rPr b="1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História de Urântia</a:t>
            </a:r>
          </a:p>
          <a:p>
            <a:pPr indent="-609600" lvl="1" marL="1066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AutoNum type="romanUcPeriod"/>
            </a:pPr>
            <a:r>
              <a:rPr b="1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Vida e Ensinamentos de Jesus</a:t>
            </a:r>
          </a:p>
        </p:txBody>
      </p:sp>
      <p:sp>
        <p:nvSpPr>
          <p:cNvPr id="219" name="Shape 219"/>
          <p:cNvSpPr txBox="1"/>
          <p:nvPr>
            <p:ph type="title"/>
          </p:nvPr>
        </p:nvSpPr>
        <p:spPr>
          <a:xfrm>
            <a:off x="152400" y="241627"/>
            <a:ext cx="6003925" cy="52321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8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Revelações</a:t>
            </a:r>
          </a:p>
        </p:txBody>
      </p:sp>
      <p:sp>
        <p:nvSpPr>
          <p:cNvPr id="220" name="Shape 220"/>
          <p:cNvSpPr txBox="1"/>
          <p:nvPr/>
        </p:nvSpPr>
        <p:spPr>
          <a:xfrm>
            <a:off x="685800" y="889000"/>
            <a:ext cx="5535490" cy="27392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609600" lvl="0" marL="60960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 5 revelações à humanidade</a:t>
            </a:r>
          </a:p>
          <a:p>
            <a:pPr indent="-609600" lvl="0" marL="60960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b="1" baseline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609600" lvl="1" marL="1066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AutoNum type="arabicPeriod"/>
            </a:pPr>
            <a:r>
              <a:rPr b="1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Príncipe Planetário –  ~500 mil anos</a:t>
            </a:r>
          </a:p>
          <a:p>
            <a:pPr indent="-609600" lvl="1" marL="1066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AutoNum type="arabicPeriod"/>
            </a:pPr>
            <a:r>
              <a:rPr b="1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Jardim do Éden –  ~38 mil anos</a:t>
            </a:r>
          </a:p>
          <a:p>
            <a:pPr indent="-609600" lvl="1" marL="1066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AutoNum type="arabicPeriod"/>
            </a:pPr>
            <a:r>
              <a:rPr b="1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Melquisedeque de Salém –  ~4.000 anos</a:t>
            </a:r>
          </a:p>
          <a:p>
            <a:pPr indent="-609600" lvl="1" marL="1066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AutoNum type="arabicPeriod"/>
            </a:pPr>
            <a:r>
              <a:rPr b="1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Ensinamentos de Jesus – 2014 anos</a:t>
            </a:r>
          </a:p>
          <a:p>
            <a:pPr indent="-609600" lvl="1" marL="1066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alibri"/>
              <a:buAutoNum type="arabicPeriod"/>
            </a:pPr>
            <a:r>
              <a:rPr b="1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Livro de Urântia -  75 anos</a:t>
            </a:r>
          </a:p>
        </p:txBody>
      </p:sp>
      <p:pic>
        <p:nvPicPr>
          <p:cNvPr id="221" name="Shape 2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9591" y="4032460"/>
            <a:ext cx="1279324" cy="19426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19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0" name="Shape 2120"/>
          <p:cNvSpPr txBox="1"/>
          <p:nvPr>
            <p:ph type="title"/>
          </p:nvPr>
        </p:nvSpPr>
        <p:spPr>
          <a:xfrm>
            <a:off x="0" y="5833"/>
            <a:ext cx="7772400" cy="9028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3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Curiosidades sobre a Criação</a:t>
            </a:r>
          </a:p>
        </p:txBody>
      </p:sp>
      <p:sp>
        <p:nvSpPr>
          <p:cNvPr id="2121" name="Shape 2121"/>
          <p:cNvSpPr txBox="1"/>
          <p:nvPr>
            <p:ph idx="1" type="body"/>
          </p:nvPr>
        </p:nvSpPr>
        <p:spPr>
          <a:xfrm>
            <a:off x="539552" y="1124744"/>
            <a:ext cx="8207498" cy="5122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Há 400 bilhões de anos Michael de Nébadon, nosso Filho Criador, escolheu a nebulosa de Andronover como o local para construir seu universo local.</a:t>
            </a:r>
          </a:p>
          <a:p>
            <a:pPr indent="-342900" lvl="0" marL="342900" marR="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 último registro, em nosso universo (Nébadon) havia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3.840.101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planetas habitados.</a:t>
            </a:r>
          </a:p>
          <a:p>
            <a:pPr indent="-342900" lvl="0" marL="342900" marR="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 nosso sistema (Satânia) não é uniforme, os 619 mundos habitados estão localizados em mais de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500 sistemas diferentes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indent="-285750" lvl="1" marL="742950" marR="0" rtl="0" algn="l">
              <a:lnSpc>
                <a:spcPct val="133333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▪"/>
            </a:pPr>
            <a:r>
              <a:rPr b="0" baseline="0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Apenas 5 tem mais do que 2 mundos habitados e destes apenas 1 tem quatro planetas habitados</a:t>
            </a:r>
          </a:p>
          <a:p>
            <a:pPr indent="-285750" lvl="1" marL="742950" marR="0" rtl="0" algn="l">
              <a:lnSpc>
                <a:spcPct val="133333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▪"/>
            </a:pPr>
            <a:r>
              <a:rPr b="0" baseline="0" i="0" lang="pt-BR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46 tem 2 mundos habitados</a:t>
            </a:r>
          </a:p>
          <a:p>
            <a:pPr indent="-342900" lvl="0" marL="342900" marR="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Os universos vizinhos mais próximos: Ávalon; Hêlselon; Sânselon; Pórlaton; Wolvering; Fánoving; Álvoring.</a:t>
            </a:r>
          </a:p>
          <a:p>
            <a:pPr indent="-342900" lvl="0" marL="342900" marR="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Todo o espaço visivel a olho nú a partir de Urântia pertence ao nosso superuniverso de Orvonton</a:t>
            </a:r>
          </a:p>
          <a:p>
            <a:pPr indent="-342900" lvl="0" marL="342900" marR="0" rtl="0" algn="l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 nosso superuniverso é iluminado e aquecido por mais de 10 trilhões de sóis ardentes.</a:t>
            </a:r>
          </a:p>
          <a:p>
            <a:pPr indent="-170180" lvl="0" marL="342900" marR="0" rtl="0" algn="l">
              <a:lnSpc>
                <a:spcPct val="75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t/>
            </a:r>
            <a:endParaRPr b="0" baseline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4619" lvl="1" marL="742950" marR="0" rtl="0" algn="l">
              <a:lnSpc>
                <a:spcPct val="85714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t/>
            </a:r>
            <a:endParaRPr b="0" baseline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25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Shape 2126"/>
          <p:cNvSpPr txBox="1"/>
          <p:nvPr>
            <p:ph type="title"/>
          </p:nvPr>
        </p:nvSpPr>
        <p:spPr>
          <a:xfrm>
            <a:off x="0" y="5833"/>
            <a:ext cx="7772400" cy="9028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3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Curiosidades sobre a Criação</a:t>
            </a:r>
          </a:p>
        </p:txBody>
      </p:sp>
      <p:sp>
        <p:nvSpPr>
          <p:cNvPr id="2127" name="Shape 2127"/>
          <p:cNvSpPr txBox="1"/>
          <p:nvPr>
            <p:ph idx="1" type="body"/>
          </p:nvPr>
        </p:nvSpPr>
        <p:spPr>
          <a:xfrm>
            <a:off x="755577" y="1124744"/>
            <a:ext cx="7848871" cy="54005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Embora o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Pai Universal 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esteja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pessoalmente presente 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 Seu universo de residência,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Ele não reside 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na mente dos seres que se originam naquele universo.</a:t>
            </a:r>
          </a:p>
          <a:p>
            <a:pPr indent="-342900" lvl="0" marL="342900" marR="0" rtl="0" algn="l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Nos universos do espaço, a pessoa do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Pai está ausente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sendo representada pelos seus Filhos Soberanos, mas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Ele vive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nas mentes dos seus filhos mortais.</a:t>
            </a:r>
          </a:p>
          <a:p>
            <a:pPr indent="-342900" lvl="0" marL="342900" marR="0" rtl="0" algn="l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 fato de a origem do ser evolucionário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ser animal 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não constitui estigma para qualquer personalidade, aos olhos do universo, pois é esse o método exclusivo de produzir-se um dos dois tipos básicos de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criaturas volitivas de inteligência finita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  <a:p>
            <a:pPr indent="-342900" lvl="0" marL="342900" marR="0" rtl="0" algn="l">
              <a:lnSpc>
                <a:spcPct val="125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Quando as alturas da perfeição e da eternidade são alcançadas,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mais honras haverá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então, para aqueles que começaram mais por baixo e escalaram, com alegria, os degraus da vida, de luta em luta; e tais seres, ao alcançar as alturas da glória, haverão adquirido uma experiência pessoal que incorpora um </a:t>
            </a:r>
            <a:r>
              <a:rPr b="0" baseline="0" i="0" lang="pt-BR" sz="20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conhecimento real de cada fase da vida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desde o ponto mais baixo até o mais alto.</a:t>
            </a:r>
          </a:p>
          <a:p>
            <a:pPr indent="-170180" lvl="0" marL="342900" marR="0" rtl="0" algn="l">
              <a:lnSpc>
                <a:spcPct val="78125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Font typeface="Calibri"/>
              <a:buNone/>
            </a:pPr>
            <a:r>
              <a:t/>
            </a:r>
            <a:endParaRPr b="0" baseline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8" name="Shape 2128"/>
          <p:cNvSpPr/>
          <p:nvPr/>
        </p:nvSpPr>
        <p:spPr>
          <a:xfrm>
            <a:off x="6444207" y="6093296"/>
            <a:ext cx="647933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30000" i="0" lang="pt-BR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32:3.10</a:t>
            </a:r>
            <a:r>
              <a:rPr b="0" baseline="0" i="0" lang="pt-BR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  <p:transition spd="slow">
    <p:cut/>
  </p:transition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32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3" name="Shape 2133"/>
          <p:cNvSpPr txBox="1"/>
          <p:nvPr>
            <p:ph idx="1" type="body"/>
          </p:nvPr>
        </p:nvSpPr>
        <p:spPr>
          <a:xfrm>
            <a:off x="755575" y="1052736"/>
            <a:ext cx="7560839" cy="56166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Em tudo isso, a sabedoria dos Criadores é mostrada. Seria igualmente fácil para o Pai Universal gerar todos os mortais como seres perfeitos; concedendo-lhes a perfeição pela sua palavra divina. Mas isso os privaria da experiência maravilhosa, da aventura da educação e aperfeiçoamento, associados à longa e gradual ascensão para o interior; </a:t>
            </a:r>
            <a:r>
              <a:rPr b="0" baseline="0" i="0" lang="pt-B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experiência esta a ser provada apenas por aqueles afortunados que começam do ponto mais baixo possível na existência vivente.</a:t>
            </a:r>
          </a:p>
        </p:txBody>
      </p:sp>
      <p:sp>
        <p:nvSpPr>
          <p:cNvPr id="2134" name="Shape 2134"/>
          <p:cNvSpPr/>
          <p:nvPr/>
        </p:nvSpPr>
        <p:spPr>
          <a:xfrm>
            <a:off x="5652119" y="5522505"/>
            <a:ext cx="822661" cy="40010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baseline="3000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32:3.10</a:t>
            </a:r>
            <a:r>
              <a:rPr b="0" baseline="0" i="0" lang="pt-BR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2135" name="Shape 2135"/>
          <p:cNvSpPr txBox="1"/>
          <p:nvPr>
            <p:ph type="title"/>
          </p:nvPr>
        </p:nvSpPr>
        <p:spPr>
          <a:xfrm>
            <a:off x="0" y="5833"/>
            <a:ext cx="7772400" cy="9028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3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Curiosidades sobre a Criação</a:t>
            </a:r>
          </a:p>
        </p:txBody>
      </p:sp>
    </p:spTree>
  </p:cSld>
  <p:clrMapOvr>
    <a:masterClrMapping/>
  </p:clrMapOvr>
  <p:transition spd="slow">
    <p:cut/>
  </p:transition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40" name="Shape 2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1" name="Shape 21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8640" y="0"/>
            <a:ext cx="12192854" cy="6880061"/>
          </a:xfrm>
          <a:prstGeom prst="rect">
            <a:avLst/>
          </a:prstGeom>
          <a:noFill/>
          <a:ln>
            <a:noFill/>
          </a:ln>
        </p:spPr>
      </p:pic>
      <p:sp>
        <p:nvSpPr>
          <p:cNvPr id="2142" name="Shape 2142"/>
          <p:cNvSpPr txBox="1"/>
          <p:nvPr>
            <p:ph idx="1" type="body"/>
          </p:nvPr>
        </p:nvSpPr>
        <p:spPr>
          <a:xfrm>
            <a:off x="395536" y="1196751"/>
            <a:ext cx="8374948" cy="54726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"/>
              <a:buChar char="❖"/>
            </a:pPr>
            <a:r>
              <a:rPr b="0" baseline="0" i="0" lang="pt-B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Nosso Príncipe Planetário chegou 500 mil anos após a vida inteligente já estar estabelecida no planeta, fato raro nos Universos, e ainda por cima se rebelou...</a:t>
            </a: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"/>
              <a:buChar char="❖"/>
            </a:pPr>
            <a:r>
              <a:rPr b="0" baseline="0" i="0" lang="pt-B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As 6 raças coloridas tiveram origem de uma única mulher em uma única família, algo totalmente não usual no Universo.</a:t>
            </a: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"/>
              <a:buChar char="❖"/>
            </a:pPr>
            <a:r>
              <a:rPr b="0" baseline="0" i="0" lang="pt-B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Eva cometeu uma falha por erro de julgamento, o amor de Adão por ela era tão grande que deliberadamente ele decidiu cair para acompanhá-la. </a:t>
            </a: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"/>
              <a:buChar char="❖"/>
            </a:pPr>
            <a:r>
              <a:rPr b="0" baseline="0" i="0" lang="pt-B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Apesar do nosso universo local ter mais de 3,8 milhões de planetas habitados, o Filho Criador do nosso universo decidiu empreender a sua última outorga em nosso planeta e nós o rejeitamos e crucificamos...</a:t>
            </a:r>
          </a:p>
          <a:p>
            <a:pPr indent="-342900" lvl="0" marL="342900" marR="0" rtl="0" algn="l">
              <a:spcBef>
                <a:spcPts val="48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Calibri"/>
              <a:buChar char="❖"/>
            </a:pPr>
            <a:r>
              <a:rPr b="0" baseline="0" i="0" lang="pt-BR" sz="24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Graças a isso somos conhecidos cosmicamente como o planeta da cruz.</a:t>
            </a:r>
          </a:p>
        </p:txBody>
      </p:sp>
      <p:sp>
        <p:nvSpPr>
          <p:cNvPr id="2143" name="Shape 2143"/>
          <p:cNvSpPr txBox="1"/>
          <p:nvPr>
            <p:ph type="title"/>
          </p:nvPr>
        </p:nvSpPr>
        <p:spPr>
          <a:xfrm>
            <a:off x="75455" y="5833"/>
            <a:ext cx="8961040" cy="9028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3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Curiosidades sobre a Urântia</a:t>
            </a:r>
          </a:p>
        </p:txBody>
      </p:sp>
    </p:spTree>
  </p:cSld>
  <p:clrMapOvr>
    <a:masterClrMapping/>
  </p:clrMapOvr>
  <p:transition spd="slow">
    <p:cut/>
  </p:transition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47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8" name="Shape 2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88640" y="0"/>
            <a:ext cx="12192854" cy="6880061"/>
          </a:xfrm>
          <a:prstGeom prst="rect">
            <a:avLst/>
          </a:prstGeom>
          <a:noFill/>
          <a:ln>
            <a:noFill/>
          </a:ln>
        </p:spPr>
      </p:pic>
      <p:sp>
        <p:nvSpPr>
          <p:cNvPr id="2149" name="Shape 2149"/>
          <p:cNvSpPr txBox="1"/>
          <p:nvPr>
            <p:ph idx="1" type="body"/>
          </p:nvPr>
        </p:nvSpPr>
        <p:spPr>
          <a:xfrm>
            <a:off x="539552" y="3439407"/>
            <a:ext cx="8374948" cy="25922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b="0" baseline="0" i="0" lang="pt-BR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“...a vossa esfera é tão precisamente administrada e fomentada, com tanto e tal amor, que é como se ela fosse o único mundo habitado em toda a existência.”</a:t>
            </a:r>
            <a:r>
              <a:rPr b="0" baseline="30000" i="0" lang="pt-BR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183.1</a:t>
            </a:r>
          </a:p>
        </p:txBody>
      </p:sp>
      <p:sp>
        <p:nvSpPr>
          <p:cNvPr id="2150" name="Shape 2150"/>
          <p:cNvSpPr txBox="1"/>
          <p:nvPr>
            <p:ph type="title"/>
          </p:nvPr>
        </p:nvSpPr>
        <p:spPr>
          <a:xfrm>
            <a:off x="75455" y="5833"/>
            <a:ext cx="8961040" cy="9028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3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Curiosidades sobre a Urântia</a:t>
            </a:r>
          </a:p>
        </p:txBody>
      </p:sp>
    </p:spTree>
  </p:cSld>
  <p:clrMapOvr>
    <a:masterClrMapping/>
  </p:clrMapOvr>
  <p:transition spd="slow">
    <p:cut/>
  </p:transition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54" name="Shape 2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5" name="Shape 2155"/>
          <p:cNvSpPr txBox="1"/>
          <p:nvPr>
            <p:ph type="title"/>
          </p:nvPr>
        </p:nvSpPr>
        <p:spPr>
          <a:xfrm>
            <a:off x="323528" y="5667325"/>
            <a:ext cx="7772400" cy="10020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4000" u="none" cap="small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O espaço exterior</a:t>
            </a:r>
          </a:p>
        </p:txBody>
      </p:sp>
      <p:pic>
        <p:nvPicPr>
          <p:cNvPr id="2156" name="Shape 2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1600" y="260647"/>
            <a:ext cx="3789040" cy="3789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7" name="Shape 2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1960" y="1628800"/>
            <a:ext cx="3960440" cy="3960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2161" name="Shape 2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2" name="Shape 21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91681" y="1052736"/>
            <a:ext cx="5760638" cy="5640627"/>
          </a:xfrm>
          <a:prstGeom prst="rect">
            <a:avLst/>
          </a:prstGeom>
          <a:noFill/>
          <a:ln>
            <a:noFill/>
          </a:ln>
        </p:spPr>
      </p:pic>
      <p:sp>
        <p:nvSpPr>
          <p:cNvPr id="2163" name="Shape 2163"/>
          <p:cNvSpPr txBox="1"/>
          <p:nvPr>
            <p:ph type="title"/>
          </p:nvPr>
        </p:nvSpPr>
        <p:spPr>
          <a:xfrm>
            <a:off x="0" y="5833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36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O Espaço Exterior</a:t>
            </a:r>
          </a:p>
        </p:txBody>
      </p:sp>
      <p:sp>
        <p:nvSpPr>
          <p:cNvPr id="2164" name="Shape 2164"/>
          <p:cNvSpPr txBox="1"/>
          <p:nvPr/>
        </p:nvSpPr>
        <p:spPr>
          <a:xfrm rot="-798227">
            <a:off x="5880375" y="2350431"/>
            <a:ext cx="1295192" cy="25736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txBody>
          <a:bodyPr anchorCtr="0" anchor="t" bIns="36000" lIns="36000" rIns="36000" tIns="36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Espaço Exterior</a:t>
            </a:r>
          </a:p>
        </p:txBody>
      </p:sp>
      <p:sp>
        <p:nvSpPr>
          <p:cNvPr id="2165" name="Shape 2165"/>
          <p:cNvSpPr txBox="1"/>
          <p:nvPr/>
        </p:nvSpPr>
        <p:spPr>
          <a:xfrm rot="-798227">
            <a:off x="1703915" y="4616669"/>
            <a:ext cx="1295192" cy="257368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txBody>
          <a:bodyPr anchorCtr="0" anchor="t" bIns="36000" lIns="36000" rIns="36000" tIns="36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Espaço Exterior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69" name="Shape 2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" name="Shape 21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1960" y="0"/>
            <a:ext cx="49320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71" name="Shape 2171"/>
          <p:cNvSpPr/>
          <p:nvPr/>
        </p:nvSpPr>
        <p:spPr>
          <a:xfrm>
            <a:off x="0" y="260647"/>
            <a:ext cx="4018695" cy="649408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Bem afastados no espaço, a uma distância enorme dos sete superuniversos habitados, estão-se acumulando órbitas de vastas e inacreditavelmente estupendas de força e de energias, que se materializam. Entre os circuitos de energia dos sete superuniversos e esse gigantesco cinturão exterior de atividade de força, há uma </a:t>
            </a:r>
            <a:r>
              <a:rPr b="0" baseline="0" i="0" lang="pt-BR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zona espacial de relativa quietude</a:t>
            </a:r>
            <a:r>
              <a:rPr b="0" baseline="0" i="0" lang="pt-BR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cuja largura varia dentro de uma média de quatrocentos mil anos-luz. Essas zonas do espaço são isentas de poeira estelar — a neblina cósmica. Os nossos estudiosos desses fenômenos estão em dúvida quanto à condição exata das forças-espaço existentes nessa zona de relativa quietude, que rodeia os sete superuniversos. Mas, acerca de meio milhão de anos-luz, para além da periferia do presente grande universo, observamos o começo de uma zona de </a:t>
            </a:r>
            <a:r>
              <a:rPr b="0" baseline="0" i="0" lang="pt-BR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inacreditável ação de energia,</a:t>
            </a:r>
            <a:r>
              <a:rPr b="0" baseline="0" i="0" lang="pt-BR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que cresce em volume e intensidade, por mais de </a:t>
            </a:r>
            <a:r>
              <a:rPr b="0" baseline="0" i="0" lang="pt-BR" sz="16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vinte e cinco milhões de anos-luz</a:t>
            </a:r>
            <a:r>
              <a:rPr b="0" baseline="0" i="0" lang="pt-BR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Essas enormes rodas de forças energizantes estão situadas no primeiro nível do espaço exterior, que é um cinturão contínuo de atividade cósmica rodeando toda a criação conhecida, organizada e habitada.</a:t>
            </a:r>
          </a:p>
        </p:txBody>
      </p:sp>
    </p:spTree>
  </p:cSld>
  <p:clrMapOvr>
    <a:masterClrMapping/>
  </p:clrMapOvr>
  <p:transition spd="slow">
    <p:cut/>
  </p:transition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000000"/>
        </a:solidFill>
      </p:bgPr>
    </p:bg>
    <p:spTree>
      <p:nvGrpSpPr>
        <p:cNvPr id="2175" name="Shape 2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6" name="Shape 21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59543" y="1182626"/>
            <a:ext cx="1584863" cy="1546293"/>
          </a:xfrm>
          <a:prstGeom prst="rect">
            <a:avLst/>
          </a:prstGeom>
          <a:noFill/>
          <a:ln>
            <a:noFill/>
          </a:ln>
        </p:spPr>
      </p:pic>
      <p:sp>
        <p:nvSpPr>
          <p:cNvPr id="2177" name="Shape 2177"/>
          <p:cNvSpPr txBox="1"/>
          <p:nvPr/>
        </p:nvSpPr>
        <p:spPr>
          <a:xfrm>
            <a:off x="7092279" y="2316741"/>
            <a:ext cx="655178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Havona</a:t>
            </a:r>
          </a:p>
        </p:txBody>
      </p:sp>
      <p:pic>
        <p:nvPicPr>
          <p:cNvPr id="2178" name="Shape 217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58117" y="156502"/>
            <a:ext cx="2061156" cy="2015655"/>
          </a:xfrm>
          <a:prstGeom prst="rect">
            <a:avLst/>
          </a:prstGeom>
          <a:noFill/>
          <a:ln>
            <a:noFill/>
          </a:ln>
        </p:spPr>
      </p:pic>
      <p:sp>
        <p:nvSpPr>
          <p:cNvPr id="2179" name="Shape 2179"/>
          <p:cNvSpPr txBox="1"/>
          <p:nvPr/>
        </p:nvSpPr>
        <p:spPr>
          <a:xfrm>
            <a:off x="4139951" y="1740677"/>
            <a:ext cx="636648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Paraíso</a:t>
            </a:r>
          </a:p>
        </p:txBody>
      </p:sp>
      <p:pic>
        <p:nvPicPr>
          <p:cNvPr id="2180" name="Shape 21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23928" y="5006130"/>
            <a:ext cx="1706790" cy="1663228"/>
          </a:xfrm>
          <a:prstGeom prst="rect">
            <a:avLst/>
          </a:prstGeom>
          <a:noFill/>
          <a:ln>
            <a:noFill/>
          </a:ln>
        </p:spPr>
      </p:pic>
      <p:sp>
        <p:nvSpPr>
          <p:cNvPr id="2181" name="Shape 2181"/>
          <p:cNvSpPr txBox="1"/>
          <p:nvPr/>
        </p:nvSpPr>
        <p:spPr>
          <a:xfrm>
            <a:off x="3995935" y="6216207"/>
            <a:ext cx="1594978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Universo Local</a:t>
            </a:r>
          </a:p>
        </p:txBody>
      </p:sp>
      <p:pic>
        <p:nvPicPr>
          <p:cNvPr id="2182" name="Shape 218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603826" y="4701162"/>
            <a:ext cx="1472217" cy="1520150"/>
          </a:xfrm>
          <a:prstGeom prst="rect">
            <a:avLst/>
          </a:prstGeom>
          <a:noFill/>
          <a:ln>
            <a:noFill/>
          </a:ln>
        </p:spPr>
      </p:pic>
      <p:sp>
        <p:nvSpPr>
          <p:cNvPr id="2183" name="Shape 2183"/>
          <p:cNvSpPr txBox="1"/>
          <p:nvPr/>
        </p:nvSpPr>
        <p:spPr>
          <a:xfrm>
            <a:off x="1828784" y="5803332"/>
            <a:ext cx="943014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Constelação</a:t>
            </a:r>
          </a:p>
        </p:txBody>
      </p:sp>
      <p:pic>
        <p:nvPicPr>
          <p:cNvPr id="2184" name="Shape 218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2024897">
            <a:off x="6360437" y="5729336"/>
            <a:ext cx="1144990" cy="592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5" name="Shape 218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1600" y="1258055"/>
            <a:ext cx="1578599" cy="1539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6" name="Shape 218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516216" y="3540878"/>
            <a:ext cx="1584864" cy="155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7" name="Shape 218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979782" y="4978162"/>
            <a:ext cx="906609" cy="908566"/>
          </a:xfrm>
          <a:prstGeom prst="rect">
            <a:avLst/>
          </a:prstGeom>
          <a:noFill/>
          <a:ln>
            <a:noFill/>
          </a:ln>
        </p:spPr>
      </p:pic>
      <p:sp>
        <p:nvSpPr>
          <p:cNvPr id="2188" name="Shape 2188"/>
          <p:cNvSpPr txBox="1"/>
          <p:nvPr/>
        </p:nvSpPr>
        <p:spPr>
          <a:xfrm>
            <a:off x="6793410" y="4626655"/>
            <a:ext cx="1078244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Superuniverso</a:t>
            </a:r>
          </a:p>
        </p:txBody>
      </p:sp>
      <p:pic>
        <p:nvPicPr>
          <p:cNvPr id="2189" name="Shape 218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58397" y="2964815"/>
            <a:ext cx="1681539" cy="1443647"/>
          </a:xfrm>
          <a:prstGeom prst="rect">
            <a:avLst/>
          </a:prstGeom>
          <a:noFill/>
          <a:ln>
            <a:noFill/>
          </a:ln>
        </p:spPr>
      </p:pic>
      <p:sp>
        <p:nvSpPr>
          <p:cNvPr id="2190" name="Shape 2190"/>
          <p:cNvSpPr txBox="1"/>
          <p:nvPr/>
        </p:nvSpPr>
        <p:spPr>
          <a:xfrm rot="-2136822">
            <a:off x="6166236" y="5244861"/>
            <a:ext cx="559769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Setor </a:t>
            </a:r>
            <a:br>
              <a:rPr b="0" baseline="0" i="0" lang="pt-BR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baseline="0" i="0" lang="pt-BR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Maior</a:t>
            </a:r>
          </a:p>
        </p:txBody>
      </p:sp>
      <p:sp>
        <p:nvSpPr>
          <p:cNvPr id="2191" name="Shape 2191"/>
          <p:cNvSpPr txBox="1"/>
          <p:nvPr/>
        </p:nvSpPr>
        <p:spPr>
          <a:xfrm rot="-2409978">
            <a:off x="6486209" y="5972454"/>
            <a:ext cx="974241" cy="2769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Setor Menor</a:t>
            </a:r>
          </a:p>
        </p:txBody>
      </p:sp>
      <p:sp>
        <p:nvSpPr>
          <p:cNvPr id="2192" name="Shape 2192"/>
          <p:cNvSpPr txBox="1"/>
          <p:nvPr/>
        </p:nvSpPr>
        <p:spPr>
          <a:xfrm rot="-3503458">
            <a:off x="1541663" y="3837087"/>
            <a:ext cx="673388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Sistema</a:t>
            </a:r>
          </a:p>
        </p:txBody>
      </p:sp>
      <p:sp>
        <p:nvSpPr>
          <p:cNvPr id="2193" name="Shape 2193"/>
          <p:cNvSpPr txBox="1"/>
          <p:nvPr/>
        </p:nvSpPr>
        <p:spPr>
          <a:xfrm>
            <a:off x="1283128" y="1956701"/>
            <a:ext cx="1062920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Planeta</a:t>
            </a: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Evolucionário</a:t>
            </a:r>
          </a:p>
        </p:txBody>
      </p:sp>
      <p:cxnSp>
        <p:nvCxnSpPr>
          <p:cNvPr id="2194" name="Shape 2194"/>
          <p:cNvCxnSpPr>
            <a:stCxn id="2176" idx="2"/>
            <a:endCxn id="2186" idx="0"/>
          </p:cNvCxnSpPr>
          <p:nvPr/>
        </p:nvCxnSpPr>
        <p:spPr>
          <a:xfrm flipH="1">
            <a:off x="7308575" y="2728920"/>
            <a:ext cx="143400" cy="812099"/>
          </a:xfrm>
          <a:prstGeom prst="straightConnector1">
            <a:avLst/>
          </a:prstGeom>
          <a:noFill/>
          <a:ln cap="flat" cmpd="sng" w="28575">
            <a:solidFill>
              <a:srgbClr val="36CB97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2195" name="Shape 2195"/>
          <p:cNvCxnSpPr>
            <a:stCxn id="2184" idx="1"/>
            <a:endCxn id="2180" idx="3"/>
          </p:cNvCxnSpPr>
          <p:nvPr/>
        </p:nvCxnSpPr>
        <p:spPr>
          <a:xfrm rot="10800000">
            <a:off x="5630710" y="5837692"/>
            <a:ext cx="826200" cy="506100"/>
          </a:xfrm>
          <a:prstGeom prst="straightConnector1">
            <a:avLst/>
          </a:prstGeom>
          <a:noFill/>
          <a:ln cap="flat" cmpd="sng" w="28575">
            <a:solidFill>
              <a:srgbClr val="36CB97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2196" name="Shape 2196"/>
          <p:cNvCxnSpPr>
            <a:stCxn id="2180" idx="1"/>
            <a:endCxn id="2182" idx="3"/>
          </p:cNvCxnSpPr>
          <p:nvPr/>
        </p:nvCxnSpPr>
        <p:spPr>
          <a:xfrm rot="10800000">
            <a:off x="3076128" y="5461245"/>
            <a:ext cx="847800" cy="376500"/>
          </a:xfrm>
          <a:prstGeom prst="straightConnector1">
            <a:avLst/>
          </a:prstGeom>
          <a:noFill/>
          <a:ln cap="flat" cmpd="sng" w="28575">
            <a:solidFill>
              <a:srgbClr val="36CB97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2197" name="Shape 2197"/>
          <p:cNvCxnSpPr>
            <a:stCxn id="2182" idx="1"/>
          </p:cNvCxnSpPr>
          <p:nvPr/>
        </p:nvCxnSpPr>
        <p:spPr>
          <a:xfrm rot="10800000">
            <a:off x="1283126" y="4317638"/>
            <a:ext cx="320700" cy="1143600"/>
          </a:xfrm>
          <a:prstGeom prst="straightConnector1">
            <a:avLst/>
          </a:prstGeom>
          <a:noFill/>
          <a:ln cap="flat" cmpd="sng" w="28575">
            <a:solidFill>
              <a:srgbClr val="36CB97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2198" name="Shape 2198"/>
          <p:cNvCxnSpPr>
            <a:endCxn id="2193" idx="2"/>
          </p:cNvCxnSpPr>
          <p:nvPr/>
        </p:nvCxnSpPr>
        <p:spPr>
          <a:xfrm flipH="1" rot="10800000">
            <a:off x="1261088" y="2418366"/>
            <a:ext cx="553499" cy="546300"/>
          </a:xfrm>
          <a:prstGeom prst="straightConnector1">
            <a:avLst/>
          </a:prstGeom>
          <a:noFill/>
          <a:ln cap="flat" cmpd="sng" w="28575">
            <a:solidFill>
              <a:srgbClr val="36CB97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2199" name="Shape 2199"/>
          <p:cNvCxnSpPr>
            <a:stCxn id="2178" idx="3"/>
            <a:endCxn id="2176" idx="1"/>
          </p:cNvCxnSpPr>
          <p:nvPr/>
        </p:nvCxnSpPr>
        <p:spPr>
          <a:xfrm>
            <a:off x="5519273" y="1164329"/>
            <a:ext cx="1140300" cy="791399"/>
          </a:xfrm>
          <a:prstGeom prst="straightConnector1">
            <a:avLst/>
          </a:prstGeom>
          <a:noFill/>
          <a:ln cap="flat" cmpd="sng" w="28575">
            <a:solidFill>
              <a:srgbClr val="36CB97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2200" name="Shape 2200"/>
          <p:cNvCxnSpPr>
            <a:stCxn id="2190" idx="2"/>
          </p:cNvCxnSpPr>
          <p:nvPr/>
        </p:nvCxnSpPr>
        <p:spPr>
          <a:xfrm>
            <a:off x="6580539" y="5663352"/>
            <a:ext cx="213000" cy="278400"/>
          </a:xfrm>
          <a:prstGeom prst="straightConnector1">
            <a:avLst/>
          </a:prstGeom>
          <a:noFill/>
          <a:ln cap="flat" cmpd="sng" w="28575">
            <a:solidFill>
              <a:srgbClr val="36CB97"/>
            </a:solidFill>
            <a:prstDash val="solid"/>
            <a:round/>
            <a:headEnd len="med" w="med" type="none"/>
            <a:tailEnd len="lg" w="lg" type="stealth"/>
          </a:ln>
        </p:spPr>
      </p:cxnSp>
      <p:cxnSp>
        <p:nvCxnSpPr>
          <p:cNvPr id="2201" name="Shape 2201"/>
          <p:cNvCxnSpPr>
            <a:stCxn id="2188" idx="2"/>
          </p:cNvCxnSpPr>
          <p:nvPr/>
        </p:nvCxnSpPr>
        <p:spPr>
          <a:xfrm flipH="1">
            <a:off x="6580432" y="4903654"/>
            <a:ext cx="752100" cy="190500"/>
          </a:xfrm>
          <a:prstGeom prst="straightConnector1">
            <a:avLst/>
          </a:prstGeom>
          <a:noFill/>
          <a:ln cap="flat" cmpd="sng" w="28575">
            <a:solidFill>
              <a:srgbClr val="36CB97"/>
            </a:solidFill>
            <a:prstDash val="solid"/>
            <a:round/>
            <a:headEnd len="med" w="med" type="none"/>
            <a:tailEnd len="lg" w="lg" type="stealth"/>
          </a:ln>
        </p:spPr>
      </p:cxnSp>
      <p:pic>
        <p:nvPicPr>
          <p:cNvPr id="2202" name="Shape 2202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220084" y="2244733"/>
            <a:ext cx="2720066" cy="266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3" name="Shape 220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195735" y="1011937"/>
            <a:ext cx="1047305" cy="87275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04" name="Shape 2204"/>
          <p:cNvCxnSpPr/>
          <p:nvPr/>
        </p:nvCxnSpPr>
        <p:spPr>
          <a:xfrm flipH="1" rot="10800000">
            <a:off x="3131840" y="307013"/>
            <a:ext cx="703842" cy="529698"/>
          </a:xfrm>
          <a:prstGeom prst="straightConnector1">
            <a:avLst/>
          </a:prstGeom>
          <a:noFill/>
          <a:ln cap="flat" cmpd="sng" w="28575">
            <a:solidFill>
              <a:srgbClr val="36CB97"/>
            </a:solidFill>
            <a:prstDash val="solid"/>
            <a:round/>
            <a:headEnd len="med" w="med" type="none"/>
            <a:tailEnd len="lg" w="lg" type="stealth"/>
          </a:ln>
        </p:spPr>
      </p:cxnSp>
      <p:sp>
        <p:nvSpPr>
          <p:cNvPr id="2205" name="Shape 2205"/>
          <p:cNvSpPr txBox="1"/>
          <p:nvPr/>
        </p:nvSpPr>
        <p:spPr>
          <a:xfrm>
            <a:off x="3923928" y="4404973"/>
            <a:ext cx="1218732" cy="2769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Universo Mestre</a:t>
            </a:r>
          </a:p>
        </p:txBody>
      </p:sp>
      <p:sp>
        <p:nvSpPr>
          <p:cNvPr id="2206" name="Shape 2206"/>
          <p:cNvSpPr txBox="1"/>
          <p:nvPr/>
        </p:nvSpPr>
        <p:spPr>
          <a:xfrm>
            <a:off x="3732378" y="44623"/>
            <a:ext cx="1487693" cy="46166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Sede perfeito como Eu Sou Perfeito!</a:t>
            </a:r>
          </a:p>
        </p:txBody>
      </p:sp>
      <p:sp>
        <p:nvSpPr>
          <p:cNvPr id="2207" name="Shape 2207"/>
          <p:cNvSpPr txBox="1"/>
          <p:nvPr/>
        </p:nvSpPr>
        <p:spPr>
          <a:xfrm>
            <a:off x="2084102" y="589710"/>
            <a:ext cx="1263761" cy="430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1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Ser de origem animal.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dk1"/>
        </a:solidFill>
      </p:bgPr>
    </p:bg>
    <p:spTree>
      <p:nvGrpSpPr>
        <p:cNvPr id="2211" name="Shape 2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2" name="Shape 22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5536" y="332656"/>
            <a:ext cx="8411868" cy="5952627"/>
          </a:xfrm>
          <a:prstGeom prst="rect">
            <a:avLst/>
          </a:prstGeom>
          <a:noFill/>
          <a:ln>
            <a:noFill/>
          </a:ln>
        </p:spPr>
      </p:pic>
      <p:sp>
        <p:nvSpPr>
          <p:cNvPr id="2213" name="Shape 2213"/>
          <p:cNvSpPr txBox="1"/>
          <p:nvPr/>
        </p:nvSpPr>
        <p:spPr>
          <a:xfrm>
            <a:off x="395535" y="6237312"/>
            <a:ext cx="8411868" cy="58477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3200" u="none" cap="none" strike="noStrike">
                <a:solidFill>
                  <a:srgbClr val="47FFD0"/>
                </a:solidFill>
                <a:latin typeface="Verdana"/>
                <a:ea typeface="Verdana"/>
                <a:cs typeface="Verdana"/>
                <a:sym typeface="Verdana"/>
              </a:rPr>
              <a:t>Obrigado.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 txBox="1"/>
          <p:nvPr>
            <p:ph type="title"/>
          </p:nvPr>
        </p:nvSpPr>
        <p:spPr>
          <a:xfrm>
            <a:off x="39688" y="322262"/>
            <a:ext cx="8493124" cy="52228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baseline="0" i="0" lang="pt-BR" sz="2800" u="none" cap="none" strike="noStrike">
                <a:solidFill>
                  <a:srgbClr val="00FF99"/>
                </a:solidFill>
                <a:latin typeface="Calibri"/>
                <a:ea typeface="Calibri"/>
                <a:cs typeface="Calibri"/>
                <a:sym typeface="Calibri"/>
              </a:rPr>
              <a:t>O Universo Central e os Superuniversos</a:t>
            </a:r>
          </a:p>
        </p:txBody>
      </p:sp>
      <p:sp>
        <p:nvSpPr>
          <p:cNvPr id="228" name="Shape 228"/>
          <p:cNvSpPr txBox="1"/>
          <p:nvPr>
            <p:ph idx="1" type="body"/>
          </p:nvPr>
        </p:nvSpPr>
        <p:spPr>
          <a:xfrm>
            <a:off x="533400" y="1447800"/>
            <a:ext cx="8215312" cy="4717503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1" marL="0" marR="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b="1" baseline="0" i="0" lang="pt-BR" sz="28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1. O Universo de Universos</a:t>
            </a:r>
          </a:p>
          <a:p>
            <a:pPr indent="-342900" lvl="0" marL="342900" marR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Organização astronômica e cosmológica do universo</a:t>
            </a:r>
          </a:p>
          <a:p>
            <a:pPr indent="-342900" lvl="0" marL="342900" marR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Trindade junto a Ilha do Paraíso, fonte de toda energia, matéria, vida e personalidade</a:t>
            </a:r>
          </a:p>
          <a:p>
            <a:pPr indent="-342900" lvl="0" marL="342900" marR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 Universo como uma </a:t>
            </a:r>
            <a:r>
              <a:rPr b="1" baseline="0" i="0" lang="pt-BR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hierarquia organizada </a:t>
            </a:r>
            <a:r>
              <a:rPr b="0" baseline="0" i="0" lang="pt-BR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evoluindo através de um processo relativo a Trindade do Paraíso</a:t>
            </a:r>
          </a:p>
          <a:p>
            <a:pPr indent="-342900" lvl="0" marL="342900" marR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criação descrita como incluindo milhões de planetas habitados em todas as etapas de evolução: biológica, intelectual, social e espiritual</a:t>
            </a:r>
          </a:p>
          <a:p>
            <a:pPr indent="-342900" lvl="0" marL="342900" marR="0" rtl="0" algn="l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chemeClr val="lt1"/>
              </a:buClr>
              <a:buSzPct val="85000"/>
              <a:buFont typeface="Calibri"/>
              <a:buChar char="❖"/>
            </a:pPr>
            <a:r>
              <a:rPr b="0" baseline="0" i="0" lang="pt-BR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As Hostes de Mensageiros do Espaço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/>
          <p:nvPr/>
        </p:nvSpPr>
        <p:spPr>
          <a:xfrm>
            <a:off x="454133" y="620687"/>
            <a:ext cx="8229600" cy="57606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Calibri"/>
              <a:buNone/>
            </a:pP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b="0" baseline="0" i="0" lang="pt-BR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VASTIDÃO DA CRIAÇÃO </a:t>
            </a: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imensa do Pai Universal está totalmente fora do alcance da imaginação finita; a </a:t>
            </a:r>
            <a:r>
              <a:rPr b="0" baseline="0" i="0" lang="pt-BR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enormidade do universo-mestre assombra até mesmo as noções da minha ordem de seres*</a:t>
            </a: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b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À mente mortal, contudo, muito pode ser ensinado sobre o </a:t>
            </a:r>
            <a:r>
              <a:rPr b="0" baseline="0" i="0" lang="pt-BR" sz="2200" u="none" cap="none" strike="noStrik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plano e os arranjos dos universos</a:t>
            </a:r>
            <a:r>
              <a:rPr b="0" baseline="0" i="0" lang="pt-BR" sz="2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; vós podeis conhecer algo da organização física deles e da sua maravilhosa administração; podeis aprender muito acerca dos vários grupos de seres inteligentes que habitam os sete superuniversos do tempo e o universo central da eternidade.</a:t>
            </a:r>
          </a:p>
        </p:txBody>
      </p:sp>
      <p:sp>
        <p:nvSpPr>
          <p:cNvPr id="234" name="Shape 234"/>
          <p:cNvSpPr txBox="1"/>
          <p:nvPr/>
        </p:nvSpPr>
        <p:spPr>
          <a:xfrm>
            <a:off x="7524328" y="5517232"/>
            <a:ext cx="639919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0" baseline="0" i="0" lang="pt-BR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12.0.1</a:t>
            </a:r>
          </a:p>
        </p:txBody>
      </p:sp>
      <p:sp>
        <p:nvSpPr>
          <p:cNvPr id="235" name="Shape 235"/>
          <p:cNvSpPr/>
          <p:nvPr/>
        </p:nvSpPr>
        <p:spPr>
          <a:xfrm>
            <a:off x="8503714" y="6021287"/>
            <a:ext cx="360040" cy="36004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C00000"/>
          </a:solidFill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Quartz">
  <a:themeElements>
    <a:clrScheme name="Quartz 1">
      <a:dk1>
        <a:srgbClr val="000044"/>
      </a:dk1>
      <a:lt1>
        <a:srgbClr val="FFFFFF"/>
      </a:lt1>
      <a:dk2>
        <a:srgbClr val="000066"/>
      </a:dk2>
      <a:lt2>
        <a:srgbClr val="FFCC00"/>
      </a:lt2>
      <a:accent1>
        <a:srgbClr val="9CE157"/>
      </a:accent1>
      <a:accent2>
        <a:srgbClr val="2663A0"/>
      </a:accent2>
      <a:accent3>
        <a:srgbClr val="AAAAB8"/>
      </a:accent3>
      <a:accent4>
        <a:srgbClr val="DADADA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2_Quartz">
  <a:themeElements>
    <a:clrScheme name="Quartz 1">
      <a:dk1>
        <a:srgbClr val="000044"/>
      </a:dk1>
      <a:lt1>
        <a:srgbClr val="FFFFFF"/>
      </a:lt1>
      <a:dk2>
        <a:srgbClr val="000066"/>
      </a:dk2>
      <a:lt2>
        <a:srgbClr val="FFCC00"/>
      </a:lt2>
      <a:accent1>
        <a:srgbClr val="9CE157"/>
      </a:accent1>
      <a:accent2>
        <a:srgbClr val="2663A0"/>
      </a:accent2>
      <a:accent3>
        <a:srgbClr val="AAAAB8"/>
      </a:accent3>
      <a:accent4>
        <a:srgbClr val="DADADA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4_Quartz">
  <a:themeElements>
    <a:clrScheme name="Quartz 1">
      <a:dk1>
        <a:srgbClr val="000044"/>
      </a:dk1>
      <a:lt1>
        <a:srgbClr val="FFFFFF"/>
      </a:lt1>
      <a:dk2>
        <a:srgbClr val="000066"/>
      </a:dk2>
      <a:lt2>
        <a:srgbClr val="FFCC00"/>
      </a:lt2>
      <a:accent1>
        <a:srgbClr val="9CE157"/>
      </a:accent1>
      <a:accent2>
        <a:srgbClr val="2663A0"/>
      </a:accent2>
      <a:accent3>
        <a:srgbClr val="AAAAB8"/>
      </a:accent3>
      <a:accent4>
        <a:srgbClr val="DADADA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Estrutura padrão">
  <a:themeElements>
    <a:clrScheme name="Estrutura padrã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3_Quartz">
  <a:themeElements>
    <a:clrScheme name="Quartz 1">
      <a:dk1>
        <a:srgbClr val="000044"/>
      </a:dk1>
      <a:lt1>
        <a:srgbClr val="FFFFFF"/>
      </a:lt1>
      <a:dk2>
        <a:srgbClr val="000066"/>
      </a:dk2>
      <a:lt2>
        <a:srgbClr val="FFCC00"/>
      </a:lt2>
      <a:accent1>
        <a:srgbClr val="9CE157"/>
      </a:accent1>
      <a:accent2>
        <a:srgbClr val="2663A0"/>
      </a:accent2>
      <a:accent3>
        <a:srgbClr val="AAAAB8"/>
      </a:accent3>
      <a:accent4>
        <a:srgbClr val="DADADA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1_Quartz">
  <a:themeElements>
    <a:clrScheme name="Quartz 1">
      <a:dk1>
        <a:srgbClr val="000044"/>
      </a:dk1>
      <a:lt1>
        <a:srgbClr val="FFFFFF"/>
      </a:lt1>
      <a:dk2>
        <a:srgbClr val="000066"/>
      </a:dk2>
      <a:lt2>
        <a:srgbClr val="FFCC00"/>
      </a:lt2>
      <a:accent1>
        <a:srgbClr val="9CE157"/>
      </a:accent1>
      <a:accent2>
        <a:srgbClr val="2663A0"/>
      </a:accent2>
      <a:accent3>
        <a:srgbClr val="AAAAB8"/>
      </a:accent3>
      <a:accent4>
        <a:srgbClr val="DADADA"/>
      </a:accent4>
      <a:accent5>
        <a:srgbClr val="CBEEB4"/>
      </a:accent5>
      <a:accent6>
        <a:srgbClr val="215991"/>
      </a:accent6>
      <a:hlink>
        <a:srgbClr val="F98D43"/>
      </a:hlink>
      <a:folHlink>
        <a:srgbClr val="CC33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